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4"/>
  </p:sldMasterIdLst>
  <p:notesMasterIdLst>
    <p:notesMasterId r:id="rId15"/>
  </p:notesMasterIdLst>
  <p:handoutMasterIdLst>
    <p:handoutMasterId r:id="rId16"/>
  </p:handoutMasterIdLst>
  <p:sldIdLst>
    <p:sldId id="496" r:id="rId5"/>
    <p:sldId id="497" r:id="rId6"/>
    <p:sldId id="509" r:id="rId7"/>
    <p:sldId id="514" r:id="rId8"/>
    <p:sldId id="508" r:id="rId9"/>
    <p:sldId id="517" r:id="rId10"/>
    <p:sldId id="510" r:id="rId11"/>
    <p:sldId id="515" r:id="rId12"/>
    <p:sldId id="511" r:id="rId13"/>
    <p:sldId id="51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 autoAdjust="0"/>
    <p:restoredTop sz="94598" autoAdjust="0"/>
  </p:normalViewPr>
  <p:slideViewPr>
    <p:cSldViewPr snapToGrid="0" showGuides="1">
      <p:cViewPr varScale="1">
        <p:scale>
          <a:sx n="75" d="100"/>
          <a:sy n="75" d="100"/>
        </p:scale>
        <p:origin x="400" y="52"/>
      </p:cViewPr>
      <p:guideLst>
        <p:guide orient="horz" pos="19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400" y="-100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A0D69-A871-47BD-8DCF-B8C53DD9C0B0}" type="doc">
      <dgm:prSet loTypeId="urn:microsoft.com/office/officeart/2005/8/layout/vProcess5" loCatId="process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9D9C804-8275-499F-B1C5-D48562DDD0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The Why </a:t>
          </a:r>
        </a:p>
      </dgm:t>
    </dgm:pt>
    <dgm:pt modelId="{111F66B9-DFB8-4B88-AA75-07F1758D18DC}" type="parTrans" cxnId="{6646DB9C-F6DE-4AA9-9BD8-034EA275F02A}">
      <dgm:prSet/>
      <dgm:spPr/>
      <dgm:t>
        <a:bodyPr/>
        <a:lstStyle/>
        <a:p>
          <a:endParaRPr lang="en-US"/>
        </a:p>
      </dgm:t>
    </dgm:pt>
    <dgm:pt modelId="{EE0E7218-ACB4-41E3-8D15-0CCCB6D9B57B}" type="sibTrans" cxnId="{6646DB9C-F6DE-4AA9-9BD8-034EA275F02A}">
      <dgm:prSet/>
      <dgm:spPr/>
      <dgm:t>
        <a:bodyPr/>
        <a:lstStyle/>
        <a:p>
          <a:endParaRPr lang="en-US"/>
        </a:p>
      </dgm:t>
    </dgm:pt>
    <dgm:pt modelId="{FBE3DE67-1D54-4FCE-BA2C-84EACF0877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7 Developmental Topics</a:t>
          </a:r>
        </a:p>
      </dgm:t>
    </dgm:pt>
    <dgm:pt modelId="{7417B7F8-96A4-4F4A-B0EC-982EB4024765}" type="parTrans" cxnId="{B235516D-7547-4437-86B5-B0FE3C596E29}">
      <dgm:prSet/>
      <dgm:spPr/>
      <dgm:t>
        <a:bodyPr/>
        <a:lstStyle/>
        <a:p>
          <a:endParaRPr lang="en-US"/>
        </a:p>
      </dgm:t>
    </dgm:pt>
    <dgm:pt modelId="{156B5448-8E7F-462F-9913-3FF1CE590750}" type="sibTrans" cxnId="{B235516D-7547-4437-86B5-B0FE3C596E29}">
      <dgm:prSet/>
      <dgm:spPr/>
      <dgm:t>
        <a:bodyPr/>
        <a:lstStyle/>
        <a:p>
          <a:endParaRPr lang="en-US"/>
        </a:p>
      </dgm:t>
    </dgm:pt>
    <dgm:pt modelId="{2C268A30-4090-46A3-BEB3-E9DA88EB0F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Break out &amp; Discussion</a:t>
          </a:r>
        </a:p>
      </dgm:t>
    </dgm:pt>
    <dgm:pt modelId="{2983A834-9E05-4262-8DDE-5D86B9EA0768}" type="parTrans" cxnId="{F9DE155B-AB07-4AFF-A397-7C498C56D7B6}">
      <dgm:prSet/>
      <dgm:spPr/>
      <dgm:t>
        <a:bodyPr/>
        <a:lstStyle/>
        <a:p>
          <a:endParaRPr lang="en-US"/>
        </a:p>
      </dgm:t>
    </dgm:pt>
    <dgm:pt modelId="{0C841E96-5A58-4FA0-8DFA-550CB96EAC29}" type="sibTrans" cxnId="{F9DE155B-AB07-4AFF-A397-7C498C56D7B6}">
      <dgm:prSet/>
      <dgm:spPr/>
      <dgm:t>
        <a:bodyPr/>
        <a:lstStyle/>
        <a:p>
          <a:endParaRPr lang="en-US"/>
        </a:p>
      </dgm:t>
    </dgm:pt>
    <dgm:pt modelId="{5374F567-337E-4513-8808-7E14BFBBE2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InTentionS</a:t>
          </a:r>
          <a:r>
            <a:rPr lang="en-US" dirty="0"/>
            <a:t> &amp; </a:t>
          </a:r>
          <a:r>
            <a:rPr lang="en-US" dirty="0" err="1"/>
            <a:t>ReSources</a:t>
          </a:r>
          <a:r>
            <a:rPr lang="en-US" dirty="0"/>
            <a:t>  </a:t>
          </a:r>
        </a:p>
      </dgm:t>
    </dgm:pt>
    <dgm:pt modelId="{BB9AC902-AE13-4667-AC42-B0D81DA7E367}" type="sibTrans" cxnId="{D96F52D3-5C28-49D2-B293-7BD2BF816AE6}">
      <dgm:prSet/>
      <dgm:spPr/>
      <dgm:t>
        <a:bodyPr/>
        <a:lstStyle/>
        <a:p>
          <a:endParaRPr lang="en-US"/>
        </a:p>
      </dgm:t>
    </dgm:pt>
    <dgm:pt modelId="{1E65AFF7-F906-42D3-9B47-A1F500C714FB}" type="parTrans" cxnId="{D96F52D3-5C28-49D2-B293-7BD2BF816AE6}">
      <dgm:prSet/>
      <dgm:spPr/>
      <dgm:t>
        <a:bodyPr/>
        <a:lstStyle/>
        <a:p>
          <a:endParaRPr lang="en-US"/>
        </a:p>
      </dgm:t>
    </dgm:pt>
    <dgm:pt modelId="{41E4A976-8F78-422F-828F-6AA9210BBEBC}" type="pres">
      <dgm:prSet presAssocID="{573A0D69-A871-47BD-8DCF-B8C53DD9C0B0}" presName="outerComposite" presStyleCnt="0">
        <dgm:presLayoutVars>
          <dgm:chMax val="5"/>
          <dgm:dir/>
          <dgm:resizeHandles val="exact"/>
        </dgm:presLayoutVars>
      </dgm:prSet>
      <dgm:spPr/>
    </dgm:pt>
    <dgm:pt modelId="{B02020AC-CA33-41EF-A5A9-07925E229642}" type="pres">
      <dgm:prSet presAssocID="{573A0D69-A871-47BD-8DCF-B8C53DD9C0B0}" presName="dummyMaxCanvas" presStyleCnt="0">
        <dgm:presLayoutVars/>
      </dgm:prSet>
      <dgm:spPr/>
    </dgm:pt>
    <dgm:pt modelId="{8D8718EA-5197-4E0B-99A4-56060F2E976F}" type="pres">
      <dgm:prSet presAssocID="{573A0D69-A871-47BD-8DCF-B8C53DD9C0B0}" presName="FourNodes_1" presStyleLbl="node1" presStyleIdx="0" presStyleCnt="4">
        <dgm:presLayoutVars>
          <dgm:bulletEnabled val="1"/>
        </dgm:presLayoutVars>
      </dgm:prSet>
      <dgm:spPr/>
    </dgm:pt>
    <dgm:pt modelId="{E1F3896D-EB30-415C-9704-85209F731844}" type="pres">
      <dgm:prSet presAssocID="{573A0D69-A871-47BD-8DCF-B8C53DD9C0B0}" presName="FourNodes_2" presStyleLbl="node1" presStyleIdx="1" presStyleCnt="4">
        <dgm:presLayoutVars>
          <dgm:bulletEnabled val="1"/>
        </dgm:presLayoutVars>
      </dgm:prSet>
      <dgm:spPr/>
    </dgm:pt>
    <dgm:pt modelId="{6C117266-A0DB-43ED-8C8A-97DE48136CB2}" type="pres">
      <dgm:prSet presAssocID="{573A0D69-A871-47BD-8DCF-B8C53DD9C0B0}" presName="FourNodes_3" presStyleLbl="node1" presStyleIdx="2" presStyleCnt="4">
        <dgm:presLayoutVars>
          <dgm:bulletEnabled val="1"/>
        </dgm:presLayoutVars>
      </dgm:prSet>
      <dgm:spPr/>
    </dgm:pt>
    <dgm:pt modelId="{40AE2732-3767-43E7-8764-A56470BD5C5D}" type="pres">
      <dgm:prSet presAssocID="{573A0D69-A871-47BD-8DCF-B8C53DD9C0B0}" presName="FourNodes_4" presStyleLbl="node1" presStyleIdx="3" presStyleCnt="4" custScaleY="73951">
        <dgm:presLayoutVars>
          <dgm:bulletEnabled val="1"/>
        </dgm:presLayoutVars>
      </dgm:prSet>
      <dgm:spPr/>
    </dgm:pt>
    <dgm:pt modelId="{471310B2-9DE2-480B-85C9-428E24DE0837}" type="pres">
      <dgm:prSet presAssocID="{573A0D69-A871-47BD-8DCF-B8C53DD9C0B0}" presName="FourConn_1-2" presStyleLbl="fgAccFollowNode1" presStyleIdx="0" presStyleCnt="3">
        <dgm:presLayoutVars>
          <dgm:bulletEnabled val="1"/>
        </dgm:presLayoutVars>
      </dgm:prSet>
      <dgm:spPr/>
    </dgm:pt>
    <dgm:pt modelId="{77F41E13-794E-4DEC-AAD0-E707A1CB9639}" type="pres">
      <dgm:prSet presAssocID="{573A0D69-A871-47BD-8DCF-B8C53DD9C0B0}" presName="FourConn_2-3" presStyleLbl="fgAccFollowNode1" presStyleIdx="1" presStyleCnt="3">
        <dgm:presLayoutVars>
          <dgm:bulletEnabled val="1"/>
        </dgm:presLayoutVars>
      </dgm:prSet>
      <dgm:spPr/>
    </dgm:pt>
    <dgm:pt modelId="{A1097510-9A44-4FEE-94AD-F6A7F2BCDEEF}" type="pres">
      <dgm:prSet presAssocID="{573A0D69-A871-47BD-8DCF-B8C53DD9C0B0}" presName="FourConn_3-4" presStyleLbl="fgAccFollowNode1" presStyleIdx="2" presStyleCnt="3">
        <dgm:presLayoutVars>
          <dgm:bulletEnabled val="1"/>
        </dgm:presLayoutVars>
      </dgm:prSet>
      <dgm:spPr/>
    </dgm:pt>
    <dgm:pt modelId="{52013789-B1F5-4484-8C37-E0EB8C3B7A25}" type="pres">
      <dgm:prSet presAssocID="{573A0D69-A871-47BD-8DCF-B8C53DD9C0B0}" presName="FourNodes_1_text" presStyleLbl="node1" presStyleIdx="3" presStyleCnt="4">
        <dgm:presLayoutVars>
          <dgm:bulletEnabled val="1"/>
        </dgm:presLayoutVars>
      </dgm:prSet>
      <dgm:spPr/>
    </dgm:pt>
    <dgm:pt modelId="{52EA1CA2-7DD1-446E-BCB5-B75E37949C72}" type="pres">
      <dgm:prSet presAssocID="{573A0D69-A871-47BD-8DCF-B8C53DD9C0B0}" presName="FourNodes_2_text" presStyleLbl="node1" presStyleIdx="3" presStyleCnt="4">
        <dgm:presLayoutVars>
          <dgm:bulletEnabled val="1"/>
        </dgm:presLayoutVars>
      </dgm:prSet>
      <dgm:spPr/>
    </dgm:pt>
    <dgm:pt modelId="{379F5BCC-6129-4CD5-96FD-A243D55E395C}" type="pres">
      <dgm:prSet presAssocID="{573A0D69-A871-47BD-8DCF-B8C53DD9C0B0}" presName="FourNodes_3_text" presStyleLbl="node1" presStyleIdx="3" presStyleCnt="4">
        <dgm:presLayoutVars>
          <dgm:bulletEnabled val="1"/>
        </dgm:presLayoutVars>
      </dgm:prSet>
      <dgm:spPr/>
    </dgm:pt>
    <dgm:pt modelId="{BBCCE901-8AB7-4A41-8FD7-13D5DB5052C8}" type="pres">
      <dgm:prSet presAssocID="{573A0D69-A871-47BD-8DCF-B8C53DD9C0B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D486F02-96AA-4FD5-A7FA-3A10EF8DCD5A}" type="presOf" srcId="{B9D9C804-8275-499F-B1C5-D48562DDD0A9}" destId="{8D8718EA-5197-4E0B-99A4-56060F2E976F}" srcOrd="0" destOrd="0" presId="urn:microsoft.com/office/officeart/2005/8/layout/vProcess5"/>
    <dgm:cxn modelId="{F756FE0D-08F0-4806-98B2-C9680FD18AA0}" type="presOf" srcId="{5374F567-337E-4513-8808-7E14BFBBE2D9}" destId="{40AE2732-3767-43E7-8764-A56470BD5C5D}" srcOrd="0" destOrd="0" presId="urn:microsoft.com/office/officeart/2005/8/layout/vProcess5"/>
    <dgm:cxn modelId="{C713F830-4730-4AE1-9C20-EF8219029D5A}" type="presOf" srcId="{156B5448-8E7F-462F-9913-3FF1CE590750}" destId="{77F41E13-794E-4DEC-AAD0-E707A1CB9639}" srcOrd="0" destOrd="0" presId="urn:microsoft.com/office/officeart/2005/8/layout/vProcess5"/>
    <dgm:cxn modelId="{F9DE155B-AB07-4AFF-A397-7C498C56D7B6}" srcId="{573A0D69-A871-47BD-8DCF-B8C53DD9C0B0}" destId="{2C268A30-4090-46A3-BEB3-E9DA88EB0FCF}" srcOrd="2" destOrd="0" parTransId="{2983A834-9E05-4262-8DDE-5D86B9EA0768}" sibTransId="{0C841E96-5A58-4FA0-8DFA-550CB96EAC29}"/>
    <dgm:cxn modelId="{B235516D-7547-4437-86B5-B0FE3C596E29}" srcId="{573A0D69-A871-47BD-8DCF-B8C53DD9C0B0}" destId="{FBE3DE67-1D54-4FCE-BA2C-84EACF087727}" srcOrd="1" destOrd="0" parTransId="{7417B7F8-96A4-4F4A-B0EC-982EB4024765}" sibTransId="{156B5448-8E7F-462F-9913-3FF1CE590750}"/>
    <dgm:cxn modelId="{B480836D-B65C-46EB-8634-2C336AE7B11A}" type="presOf" srcId="{FBE3DE67-1D54-4FCE-BA2C-84EACF087727}" destId="{E1F3896D-EB30-415C-9704-85209F731844}" srcOrd="0" destOrd="0" presId="urn:microsoft.com/office/officeart/2005/8/layout/vProcess5"/>
    <dgm:cxn modelId="{D7806E56-EFF7-45C7-A76C-C63F9C0B865D}" type="presOf" srcId="{5374F567-337E-4513-8808-7E14BFBBE2D9}" destId="{BBCCE901-8AB7-4A41-8FD7-13D5DB5052C8}" srcOrd="1" destOrd="0" presId="urn:microsoft.com/office/officeart/2005/8/layout/vProcess5"/>
    <dgm:cxn modelId="{2ACD0358-4EA2-4A76-95CC-FFB4D531F099}" type="presOf" srcId="{0C841E96-5A58-4FA0-8DFA-550CB96EAC29}" destId="{A1097510-9A44-4FEE-94AD-F6A7F2BCDEEF}" srcOrd="0" destOrd="0" presId="urn:microsoft.com/office/officeart/2005/8/layout/vProcess5"/>
    <dgm:cxn modelId="{8A9BDD97-B5AD-487B-BBF8-1F0B5852E721}" type="presOf" srcId="{B9D9C804-8275-499F-B1C5-D48562DDD0A9}" destId="{52013789-B1F5-4484-8C37-E0EB8C3B7A25}" srcOrd="1" destOrd="0" presId="urn:microsoft.com/office/officeart/2005/8/layout/vProcess5"/>
    <dgm:cxn modelId="{6646DB9C-F6DE-4AA9-9BD8-034EA275F02A}" srcId="{573A0D69-A871-47BD-8DCF-B8C53DD9C0B0}" destId="{B9D9C804-8275-499F-B1C5-D48562DDD0A9}" srcOrd="0" destOrd="0" parTransId="{111F66B9-DFB8-4B88-AA75-07F1758D18DC}" sibTransId="{EE0E7218-ACB4-41E3-8D15-0CCCB6D9B57B}"/>
    <dgm:cxn modelId="{DA3C90A1-FFE8-4133-8637-1A9013D9B0AC}" type="presOf" srcId="{2C268A30-4090-46A3-BEB3-E9DA88EB0FCF}" destId="{6C117266-A0DB-43ED-8C8A-97DE48136CB2}" srcOrd="0" destOrd="0" presId="urn:microsoft.com/office/officeart/2005/8/layout/vProcess5"/>
    <dgm:cxn modelId="{53756BB9-F2B2-4DB5-8B21-68B4A79D346D}" type="presOf" srcId="{2C268A30-4090-46A3-BEB3-E9DA88EB0FCF}" destId="{379F5BCC-6129-4CD5-96FD-A243D55E395C}" srcOrd="1" destOrd="0" presId="urn:microsoft.com/office/officeart/2005/8/layout/vProcess5"/>
    <dgm:cxn modelId="{21589EBE-921A-493F-8DD8-F56E1CC8CCBB}" type="presOf" srcId="{FBE3DE67-1D54-4FCE-BA2C-84EACF087727}" destId="{52EA1CA2-7DD1-446E-BCB5-B75E37949C72}" srcOrd="1" destOrd="0" presId="urn:microsoft.com/office/officeart/2005/8/layout/vProcess5"/>
    <dgm:cxn modelId="{90A6C5C5-B3FB-42E0-AA81-793D164F2FB6}" type="presOf" srcId="{EE0E7218-ACB4-41E3-8D15-0CCCB6D9B57B}" destId="{471310B2-9DE2-480B-85C9-428E24DE0837}" srcOrd="0" destOrd="0" presId="urn:microsoft.com/office/officeart/2005/8/layout/vProcess5"/>
    <dgm:cxn modelId="{D96F52D3-5C28-49D2-B293-7BD2BF816AE6}" srcId="{573A0D69-A871-47BD-8DCF-B8C53DD9C0B0}" destId="{5374F567-337E-4513-8808-7E14BFBBE2D9}" srcOrd="3" destOrd="0" parTransId="{1E65AFF7-F906-42D3-9B47-A1F500C714FB}" sibTransId="{BB9AC902-AE13-4667-AC42-B0D81DA7E367}"/>
    <dgm:cxn modelId="{4CE64AD9-1A35-4F6D-B7F4-CAC95EB22145}" type="presOf" srcId="{573A0D69-A871-47BD-8DCF-B8C53DD9C0B0}" destId="{41E4A976-8F78-422F-828F-6AA9210BBEBC}" srcOrd="0" destOrd="0" presId="urn:microsoft.com/office/officeart/2005/8/layout/vProcess5"/>
    <dgm:cxn modelId="{F3C1BB6B-01B9-4FA5-8BBB-067FFA3969CC}" type="presParOf" srcId="{41E4A976-8F78-422F-828F-6AA9210BBEBC}" destId="{B02020AC-CA33-41EF-A5A9-07925E229642}" srcOrd="0" destOrd="0" presId="urn:microsoft.com/office/officeart/2005/8/layout/vProcess5"/>
    <dgm:cxn modelId="{68739050-28A5-4CA3-A7E2-72627D159F0B}" type="presParOf" srcId="{41E4A976-8F78-422F-828F-6AA9210BBEBC}" destId="{8D8718EA-5197-4E0B-99A4-56060F2E976F}" srcOrd="1" destOrd="0" presId="urn:microsoft.com/office/officeart/2005/8/layout/vProcess5"/>
    <dgm:cxn modelId="{D9D268C9-02AD-49F7-9766-82D322CD7C64}" type="presParOf" srcId="{41E4A976-8F78-422F-828F-6AA9210BBEBC}" destId="{E1F3896D-EB30-415C-9704-85209F731844}" srcOrd="2" destOrd="0" presId="urn:microsoft.com/office/officeart/2005/8/layout/vProcess5"/>
    <dgm:cxn modelId="{FB1CC594-2117-4296-A491-28EE2633C575}" type="presParOf" srcId="{41E4A976-8F78-422F-828F-6AA9210BBEBC}" destId="{6C117266-A0DB-43ED-8C8A-97DE48136CB2}" srcOrd="3" destOrd="0" presId="urn:microsoft.com/office/officeart/2005/8/layout/vProcess5"/>
    <dgm:cxn modelId="{7E5EDD1B-E1A9-4BEE-AB58-6D49637760E0}" type="presParOf" srcId="{41E4A976-8F78-422F-828F-6AA9210BBEBC}" destId="{40AE2732-3767-43E7-8764-A56470BD5C5D}" srcOrd="4" destOrd="0" presId="urn:microsoft.com/office/officeart/2005/8/layout/vProcess5"/>
    <dgm:cxn modelId="{0C4ECF27-1445-415F-8442-95874A75416A}" type="presParOf" srcId="{41E4A976-8F78-422F-828F-6AA9210BBEBC}" destId="{471310B2-9DE2-480B-85C9-428E24DE0837}" srcOrd="5" destOrd="0" presId="urn:microsoft.com/office/officeart/2005/8/layout/vProcess5"/>
    <dgm:cxn modelId="{83FE6128-6740-4AFC-93A0-1A0EBEAC32CC}" type="presParOf" srcId="{41E4A976-8F78-422F-828F-6AA9210BBEBC}" destId="{77F41E13-794E-4DEC-AAD0-E707A1CB9639}" srcOrd="6" destOrd="0" presId="urn:microsoft.com/office/officeart/2005/8/layout/vProcess5"/>
    <dgm:cxn modelId="{4E86F0CC-2B9F-46CE-86A5-5860D5C5D230}" type="presParOf" srcId="{41E4A976-8F78-422F-828F-6AA9210BBEBC}" destId="{A1097510-9A44-4FEE-94AD-F6A7F2BCDEEF}" srcOrd="7" destOrd="0" presId="urn:microsoft.com/office/officeart/2005/8/layout/vProcess5"/>
    <dgm:cxn modelId="{04407399-8B04-4F76-A5EA-810FF1F9E910}" type="presParOf" srcId="{41E4A976-8F78-422F-828F-6AA9210BBEBC}" destId="{52013789-B1F5-4484-8C37-E0EB8C3B7A25}" srcOrd="8" destOrd="0" presId="urn:microsoft.com/office/officeart/2005/8/layout/vProcess5"/>
    <dgm:cxn modelId="{F21009DC-76EE-47E7-8618-5AD2B9017899}" type="presParOf" srcId="{41E4A976-8F78-422F-828F-6AA9210BBEBC}" destId="{52EA1CA2-7DD1-446E-BCB5-B75E37949C72}" srcOrd="9" destOrd="0" presId="urn:microsoft.com/office/officeart/2005/8/layout/vProcess5"/>
    <dgm:cxn modelId="{C32EA15B-7325-4A86-8299-28FFF14B347D}" type="presParOf" srcId="{41E4A976-8F78-422F-828F-6AA9210BBEBC}" destId="{379F5BCC-6129-4CD5-96FD-A243D55E395C}" srcOrd="10" destOrd="0" presId="urn:microsoft.com/office/officeart/2005/8/layout/vProcess5"/>
    <dgm:cxn modelId="{6CC00656-D055-4F2E-BA97-552FB11B1691}" type="presParOf" srcId="{41E4A976-8F78-422F-828F-6AA9210BBEBC}" destId="{BBCCE901-8AB7-4A41-8FD7-13D5DB5052C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A0D69-A871-47BD-8DCF-B8C53DD9C0B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9D9C804-8275-499F-B1C5-D48562DDD0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Attachment</a:t>
          </a:r>
        </a:p>
      </dgm:t>
    </dgm:pt>
    <dgm:pt modelId="{111F66B9-DFB8-4B88-AA75-07F1758D18DC}" type="parTrans" cxnId="{6646DB9C-F6DE-4AA9-9BD8-034EA275F02A}">
      <dgm:prSet/>
      <dgm:spPr/>
      <dgm:t>
        <a:bodyPr/>
        <a:lstStyle/>
        <a:p>
          <a:endParaRPr lang="en-US"/>
        </a:p>
      </dgm:t>
    </dgm:pt>
    <dgm:pt modelId="{EE0E7218-ACB4-41E3-8D15-0CCCB6D9B57B}" type="sibTrans" cxnId="{6646DB9C-F6DE-4AA9-9BD8-034EA275F02A}">
      <dgm:prSet/>
      <dgm:spPr/>
      <dgm:t>
        <a:bodyPr/>
        <a:lstStyle/>
        <a:p>
          <a:endParaRPr lang="en-US"/>
        </a:p>
      </dgm:t>
    </dgm:pt>
    <dgm:pt modelId="{FBE3DE67-1D54-4FCE-BA2C-84EACF0877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Discipline</a:t>
          </a:r>
        </a:p>
      </dgm:t>
    </dgm:pt>
    <dgm:pt modelId="{7417B7F8-96A4-4F4A-B0EC-982EB4024765}" type="parTrans" cxnId="{B235516D-7547-4437-86B5-B0FE3C596E29}">
      <dgm:prSet/>
      <dgm:spPr/>
      <dgm:t>
        <a:bodyPr/>
        <a:lstStyle/>
        <a:p>
          <a:endParaRPr lang="en-US"/>
        </a:p>
      </dgm:t>
    </dgm:pt>
    <dgm:pt modelId="{156B5448-8E7F-462F-9913-3FF1CE590750}" type="sibTrans" cxnId="{B235516D-7547-4437-86B5-B0FE3C596E29}">
      <dgm:prSet/>
      <dgm:spPr/>
      <dgm:t>
        <a:bodyPr/>
        <a:lstStyle/>
        <a:p>
          <a:endParaRPr lang="en-US"/>
        </a:p>
      </dgm:t>
    </dgm:pt>
    <dgm:pt modelId="{2C268A30-4090-46A3-BEB3-E9DA88EB0F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Health:  Well Child &amp; Dental</a:t>
          </a:r>
        </a:p>
      </dgm:t>
    </dgm:pt>
    <dgm:pt modelId="{2983A834-9E05-4262-8DDE-5D86B9EA0768}" type="parTrans" cxnId="{F9DE155B-AB07-4AFF-A397-7C498C56D7B6}">
      <dgm:prSet/>
      <dgm:spPr/>
      <dgm:t>
        <a:bodyPr/>
        <a:lstStyle/>
        <a:p>
          <a:endParaRPr lang="en-US"/>
        </a:p>
      </dgm:t>
    </dgm:pt>
    <dgm:pt modelId="{0C841E96-5A58-4FA0-8DFA-550CB96EAC29}" type="sibTrans" cxnId="{F9DE155B-AB07-4AFF-A397-7C498C56D7B6}">
      <dgm:prSet/>
      <dgm:spPr/>
      <dgm:t>
        <a:bodyPr/>
        <a:lstStyle/>
        <a:p>
          <a:endParaRPr lang="en-US"/>
        </a:p>
      </dgm:t>
    </dgm:pt>
    <dgm:pt modelId="{5374F567-337E-4513-8808-7E14BFBBE2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Nutrition</a:t>
          </a:r>
        </a:p>
      </dgm:t>
    </dgm:pt>
    <dgm:pt modelId="{1E65AFF7-F906-42D3-9B47-A1F500C714FB}" type="parTrans" cxnId="{D96F52D3-5C28-49D2-B293-7BD2BF816AE6}">
      <dgm:prSet/>
      <dgm:spPr/>
      <dgm:t>
        <a:bodyPr/>
        <a:lstStyle/>
        <a:p>
          <a:endParaRPr lang="en-US"/>
        </a:p>
      </dgm:t>
    </dgm:pt>
    <dgm:pt modelId="{BB9AC902-AE13-4667-AC42-B0D81DA7E367}" type="sibTrans" cxnId="{D96F52D3-5C28-49D2-B293-7BD2BF816AE6}">
      <dgm:prSet/>
      <dgm:spPr/>
      <dgm:t>
        <a:bodyPr/>
        <a:lstStyle/>
        <a:p>
          <a:endParaRPr lang="en-US"/>
        </a:p>
      </dgm:t>
    </dgm:pt>
    <dgm:pt modelId="{1C5E54CD-352C-47B1-A146-0216C7780BDF}" type="pres">
      <dgm:prSet presAssocID="{573A0D69-A871-47BD-8DCF-B8C53DD9C0B0}" presName="root" presStyleCnt="0">
        <dgm:presLayoutVars>
          <dgm:dir/>
          <dgm:resizeHandles val="exact"/>
        </dgm:presLayoutVars>
      </dgm:prSet>
      <dgm:spPr/>
    </dgm:pt>
    <dgm:pt modelId="{760A9A51-41B8-4A1B-9F76-862A8EDDF6EA}" type="pres">
      <dgm:prSet presAssocID="{B9D9C804-8275-499F-B1C5-D48562DDD0A9}" presName="compNode" presStyleCnt="0"/>
      <dgm:spPr/>
    </dgm:pt>
    <dgm:pt modelId="{5C331D30-6F9A-4B50-90AA-01F56246722D}" type="pres">
      <dgm:prSet presAssocID="{B9D9C804-8275-499F-B1C5-D48562DDD0A9}" presName="iconBgRect" presStyleLbl="bgShp" presStyleIdx="0" presStyleCnt="4"/>
      <dgm:spPr/>
    </dgm:pt>
    <dgm:pt modelId="{5360B03F-5C0E-4472-AAB9-A5368EB28A53}" type="pres">
      <dgm:prSet presAssocID="{B9D9C804-8275-499F-B1C5-D48562DDD0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wo Hearts with solid fill"/>
        </a:ext>
      </dgm:extLst>
    </dgm:pt>
    <dgm:pt modelId="{BA8B375D-E6E5-4045-8538-9B3AC4BF4F8C}" type="pres">
      <dgm:prSet presAssocID="{B9D9C804-8275-499F-B1C5-D48562DDD0A9}" presName="spaceRect" presStyleCnt="0"/>
      <dgm:spPr/>
    </dgm:pt>
    <dgm:pt modelId="{E94EF35C-6670-482A-A868-71D80E552D48}" type="pres">
      <dgm:prSet presAssocID="{B9D9C804-8275-499F-B1C5-D48562DDD0A9}" presName="textRect" presStyleLbl="revTx" presStyleIdx="0" presStyleCnt="4">
        <dgm:presLayoutVars>
          <dgm:chMax val="1"/>
          <dgm:chPref val="1"/>
        </dgm:presLayoutVars>
      </dgm:prSet>
      <dgm:spPr/>
    </dgm:pt>
    <dgm:pt modelId="{2515BB83-DF7E-4F11-BC01-B5109F9AB42D}" type="pres">
      <dgm:prSet presAssocID="{EE0E7218-ACB4-41E3-8D15-0CCCB6D9B57B}" presName="sibTrans" presStyleCnt="0"/>
      <dgm:spPr/>
    </dgm:pt>
    <dgm:pt modelId="{00864532-5FC7-4EEB-BA4F-F67403D28BE6}" type="pres">
      <dgm:prSet presAssocID="{FBE3DE67-1D54-4FCE-BA2C-84EACF087727}" presName="compNode" presStyleCnt="0"/>
      <dgm:spPr/>
    </dgm:pt>
    <dgm:pt modelId="{B2A539ED-4C9B-4232-A285-AC901D623E67}" type="pres">
      <dgm:prSet presAssocID="{FBE3DE67-1D54-4FCE-BA2C-84EACF087727}" presName="iconBgRect" presStyleLbl="bgShp" presStyleIdx="1" presStyleCnt="4"/>
      <dgm:spPr/>
    </dgm:pt>
    <dgm:pt modelId="{7ED1C9B6-7CB2-4F8F-BB3A-1C0DC34E9CF0}" type="pres">
      <dgm:prSet presAssocID="{FBE3DE67-1D54-4FCE-BA2C-84EACF0877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 with solid fill"/>
        </a:ext>
      </dgm:extLst>
    </dgm:pt>
    <dgm:pt modelId="{804F0257-FDDF-4733-8A93-1F077F92614E}" type="pres">
      <dgm:prSet presAssocID="{FBE3DE67-1D54-4FCE-BA2C-84EACF087727}" presName="spaceRect" presStyleCnt="0"/>
      <dgm:spPr/>
    </dgm:pt>
    <dgm:pt modelId="{6292821E-7BC0-40C2-9A29-04BE64A54ED3}" type="pres">
      <dgm:prSet presAssocID="{FBE3DE67-1D54-4FCE-BA2C-84EACF087727}" presName="textRect" presStyleLbl="revTx" presStyleIdx="1" presStyleCnt="4">
        <dgm:presLayoutVars>
          <dgm:chMax val="1"/>
          <dgm:chPref val="1"/>
        </dgm:presLayoutVars>
      </dgm:prSet>
      <dgm:spPr/>
    </dgm:pt>
    <dgm:pt modelId="{52580779-8C63-4190-B1F1-A36E1C7C3AE6}" type="pres">
      <dgm:prSet presAssocID="{156B5448-8E7F-462F-9913-3FF1CE590750}" presName="sibTrans" presStyleCnt="0"/>
      <dgm:spPr/>
    </dgm:pt>
    <dgm:pt modelId="{0D6CE1D5-0783-40A7-A089-1F401D13ACAD}" type="pres">
      <dgm:prSet presAssocID="{2C268A30-4090-46A3-BEB3-E9DA88EB0FCF}" presName="compNode" presStyleCnt="0"/>
      <dgm:spPr/>
    </dgm:pt>
    <dgm:pt modelId="{7C348F5C-6FB0-4156-A836-507585A71E8D}" type="pres">
      <dgm:prSet presAssocID="{2C268A30-4090-46A3-BEB3-E9DA88EB0FCF}" presName="iconBgRect" presStyleLbl="bgShp" presStyleIdx="2" presStyleCnt="4"/>
      <dgm:spPr/>
    </dgm:pt>
    <dgm:pt modelId="{69FA6776-A399-4446-9306-B7DC0264DA36}" type="pres">
      <dgm:prSet presAssocID="{2C268A30-4090-46A3-BEB3-E9DA88EB0F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7B01801E-A0A5-4D2F-9048-EC86C2561869}" type="pres">
      <dgm:prSet presAssocID="{2C268A30-4090-46A3-BEB3-E9DA88EB0FCF}" presName="spaceRect" presStyleCnt="0"/>
      <dgm:spPr/>
    </dgm:pt>
    <dgm:pt modelId="{41A2A121-6474-43C0-9236-B3FB16EA11E0}" type="pres">
      <dgm:prSet presAssocID="{2C268A30-4090-46A3-BEB3-E9DA88EB0FCF}" presName="textRect" presStyleLbl="revTx" presStyleIdx="2" presStyleCnt="4">
        <dgm:presLayoutVars>
          <dgm:chMax val="1"/>
          <dgm:chPref val="1"/>
        </dgm:presLayoutVars>
      </dgm:prSet>
      <dgm:spPr/>
    </dgm:pt>
    <dgm:pt modelId="{10E455F6-FCD3-4CBE-B34D-59681084DBCE}" type="pres">
      <dgm:prSet presAssocID="{0C841E96-5A58-4FA0-8DFA-550CB96EAC29}" presName="sibTrans" presStyleCnt="0"/>
      <dgm:spPr/>
    </dgm:pt>
    <dgm:pt modelId="{CBFC4E5E-DBE2-423F-A21C-F6453BD7A643}" type="pres">
      <dgm:prSet presAssocID="{5374F567-337E-4513-8808-7E14BFBBE2D9}" presName="compNode" presStyleCnt="0"/>
      <dgm:spPr/>
    </dgm:pt>
    <dgm:pt modelId="{F171D528-EF8F-43C6-AE7F-EA52DC7F2EC4}" type="pres">
      <dgm:prSet presAssocID="{5374F567-337E-4513-8808-7E14BFBBE2D9}" presName="iconBgRect" presStyleLbl="bgShp" presStyleIdx="3" presStyleCnt="4"/>
      <dgm:spPr/>
    </dgm:pt>
    <dgm:pt modelId="{496BE75B-9087-40D2-AACB-3F22FD930B6E}" type="pres">
      <dgm:prSet presAssocID="{5374F567-337E-4513-8808-7E14BFBBE2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135AAA9C-0066-4A91-A7F4-E76BC1CB00A2}" type="pres">
      <dgm:prSet presAssocID="{5374F567-337E-4513-8808-7E14BFBBE2D9}" presName="spaceRect" presStyleCnt="0"/>
      <dgm:spPr/>
    </dgm:pt>
    <dgm:pt modelId="{8C8B48E0-C2A0-437A-87E2-A32E22AA6413}" type="pres">
      <dgm:prSet presAssocID="{5374F567-337E-4513-8808-7E14BFBBE2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DA5F715-09E7-439A-B06D-D70DAC503180}" type="presOf" srcId="{FBE3DE67-1D54-4FCE-BA2C-84EACF087727}" destId="{6292821E-7BC0-40C2-9A29-04BE64A54ED3}" srcOrd="0" destOrd="0" presId="urn:microsoft.com/office/officeart/2018/5/layout/IconCircleLabelList"/>
    <dgm:cxn modelId="{F9DE155B-AB07-4AFF-A397-7C498C56D7B6}" srcId="{573A0D69-A871-47BD-8DCF-B8C53DD9C0B0}" destId="{2C268A30-4090-46A3-BEB3-E9DA88EB0FCF}" srcOrd="2" destOrd="0" parTransId="{2983A834-9E05-4262-8DDE-5D86B9EA0768}" sibTransId="{0C841E96-5A58-4FA0-8DFA-550CB96EAC29}"/>
    <dgm:cxn modelId="{B235516D-7547-4437-86B5-B0FE3C596E29}" srcId="{573A0D69-A871-47BD-8DCF-B8C53DD9C0B0}" destId="{FBE3DE67-1D54-4FCE-BA2C-84EACF087727}" srcOrd="1" destOrd="0" parTransId="{7417B7F8-96A4-4F4A-B0EC-982EB4024765}" sibTransId="{156B5448-8E7F-462F-9913-3FF1CE590750}"/>
    <dgm:cxn modelId="{8F12AE74-8C4E-4F81-A072-33747599DF95}" type="presOf" srcId="{5374F567-337E-4513-8808-7E14BFBBE2D9}" destId="{8C8B48E0-C2A0-437A-87E2-A32E22AA6413}" srcOrd="0" destOrd="0" presId="urn:microsoft.com/office/officeart/2018/5/layout/IconCircleLabelList"/>
    <dgm:cxn modelId="{6646DB9C-F6DE-4AA9-9BD8-034EA275F02A}" srcId="{573A0D69-A871-47BD-8DCF-B8C53DD9C0B0}" destId="{B9D9C804-8275-499F-B1C5-D48562DDD0A9}" srcOrd="0" destOrd="0" parTransId="{111F66B9-DFB8-4B88-AA75-07F1758D18DC}" sibTransId="{EE0E7218-ACB4-41E3-8D15-0CCCB6D9B57B}"/>
    <dgm:cxn modelId="{8042E5AE-91B9-45A5-A8BC-DCABED611939}" type="presOf" srcId="{B9D9C804-8275-499F-B1C5-D48562DDD0A9}" destId="{E94EF35C-6670-482A-A868-71D80E552D48}" srcOrd="0" destOrd="0" presId="urn:microsoft.com/office/officeart/2018/5/layout/IconCircleLabelList"/>
    <dgm:cxn modelId="{B283C7AF-BF73-4BB5-A41D-694D41DD049F}" type="presOf" srcId="{2C268A30-4090-46A3-BEB3-E9DA88EB0FCF}" destId="{41A2A121-6474-43C0-9236-B3FB16EA11E0}" srcOrd="0" destOrd="0" presId="urn:microsoft.com/office/officeart/2018/5/layout/IconCircleLabelList"/>
    <dgm:cxn modelId="{D96F52D3-5C28-49D2-B293-7BD2BF816AE6}" srcId="{573A0D69-A871-47BD-8DCF-B8C53DD9C0B0}" destId="{5374F567-337E-4513-8808-7E14BFBBE2D9}" srcOrd="3" destOrd="0" parTransId="{1E65AFF7-F906-42D3-9B47-A1F500C714FB}" sibTransId="{BB9AC902-AE13-4667-AC42-B0D81DA7E367}"/>
    <dgm:cxn modelId="{260069E3-D93D-4B83-8DF6-C3582351355E}" type="presOf" srcId="{573A0D69-A871-47BD-8DCF-B8C53DD9C0B0}" destId="{1C5E54CD-352C-47B1-A146-0216C7780BDF}" srcOrd="0" destOrd="0" presId="urn:microsoft.com/office/officeart/2018/5/layout/IconCircleLabelList"/>
    <dgm:cxn modelId="{C98A938C-1835-4F73-A474-86932C0CF5FC}" type="presParOf" srcId="{1C5E54CD-352C-47B1-A146-0216C7780BDF}" destId="{760A9A51-41B8-4A1B-9F76-862A8EDDF6EA}" srcOrd="0" destOrd="0" presId="urn:microsoft.com/office/officeart/2018/5/layout/IconCircleLabelList"/>
    <dgm:cxn modelId="{5FF66C7E-6B39-41A4-9165-FC653CCD669C}" type="presParOf" srcId="{760A9A51-41B8-4A1B-9F76-862A8EDDF6EA}" destId="{5C331D30-6F9A-4B50-90AA-01F56246722D}" srcOrd="0" destOrd="0" presId="urn:microsoft.com/office/officeart/2018/5/layout/IconCircleLabelList"/>
    <dgm:cxn modelId="{79C0C465-88F2-4854-8B10-33A2109F6F29}" type="presParOf" srcId="{760A9A51-41B8-4A1B-9F76-862A8EDDF6EA}" destId="{5360B03F-5C0E-4472-AAB9-A5368EB28A53}" srcOrd="1" destOrd="0" presId="urn:microsoft.com/office/officeart/2018/5/layout/IconCircleLabelList"/>
    <dgm:cxn modelId="{E2B75F5A-C326-426E-9A09-E9C67F47829B}" type="presParOf" srcId="{760A9A51-41B8-4A1B-9F76-862A8EDDF6EA}" destId="{BA8B375D-E6E5-4045-8538-9B3AC4BF4F8C}" srcOrd="2" destOrd="0" presId="urn:microsoft.com/office/officeart/2018/5/layout/IconCircleLabelList"/>
    <dgm:cxn modelId="{42CE36A1-141A-49E5-BB0B-94DFF187B257}" type="presParOf" srcId="{760A9A51-41B8-4A1B-9F76-862A8EDDF6EA}" destId="{E94EF35C-6670-482A-A868-71D80E552D48}" srcOrd="3" destOrd="0" presId="urn:microsoft.com/office/officeart/2018/5/layout/IconCircleLabelList"/>
    <dgm:cxn modelId="{B3CE2D5F-952A-4091-97C0-10E394C9D8C0}" type="presParOf" srcId="{1C5E54CD-352C-47B1-A146-0216C7780BDF}" destId="{2515BB83-DF7E-4F11-BC01-B5109F9AB42D}" srcOrd="1" destOrd="0" presId="urn:microsoft.com/office/officeart/2018/5/layout/IconCircleLabelList"/>
    <dgm:cxn modelId="{9D4D8051-6950-4AAB-B9D0-E409DC12225B}" type="presParOf" srcId="{1C5E54CD-352C-47B1-A146-0216C7780BDF}" destId="{00864532-5FC7-4EEB-BA4F-F67403D28BE6}" srcOrd="2" destOrd="0" presId="urn:microsoft.com/office/officeart/2018/5/layout/IconCircleLabelList"/>
    <dgm:cxn modelId="{DFB4FE67-7E77-4664-9A5F-A7BCF68B8E79}" type="presParOf" srcId="{00864532-5FC7-4EEB-BA4F-F67403D28BE6}" destId="{B2A539ED-4C9B-4232-A285-AC901D623E67}" srcOrd="0" destOrd="0" presId="urn:microsoft.com/office/officeart/2018/5/layout/IconCircleLabelList"/>
    <dgm:cxn modelId="{88F11761-4F71-4E3B-88B5-B79C9A30AE9E}" type="presParOf" srcId="{00864532-5FC7-4EEB-BA4F-F67403D28BE6}" destId="{7ED1C9B6-7CB2-4F8F-BB3A-1C0DC34E9CF0}" srcOrd="1" destOrd="0" presId="urn:microsoft.com/office/officeart/2018/5/layout/IconCircleLabelList"/>
    <dgm:cxn modelId="{1F78CB88-6ED8-4DF3-B6DF-97603FFDCB20}" type="presParOf" srcId="{00864532-5FC7-4EEB-BA4F-F67403D28BE6}" destId="{804F0257-FDDF-4733-8A93-1F077F92614E}" srcOrd="2" destOrd="0" presId="urn:microsoft.com/office/officeart/2018/5/layout/IconCircleLabelList"/>
    <dgm:cxn modelId="{20440FE2-4B29-4977-B323-D726722FE12B}" type="presParOf" srcId="{00864532-5FC7-4EEB-BA4F-F67403D28BE6}" destId="{6292821E-7BC0-40C2-9A29-04BE64A54ED3}" srcOrd="3" destOrd="0" presId="urn:microsoft.com/office/officeart/2018/5/layout/IconCircleLabelList"/>
    <dgm:cxn modelId="{F0270658-24FD-4729-9A36-8F8036876693}" type="presParOf" srcId="{1C5E54CD-352C-47B1-A146-0216C7780BDF}" destId="{52580779-8C63-4190-B1F1-A36E1C7C3AE6}" srcOrd="3" destOrd="0" presId="urn:microsoft.com/office/officeart/2018/5/layout/IconCircleLabelList"/>
    <dgm:cxn modelId="{95910F25-21B6-4C8B-867B-AC2659182252}" type="presParOf" srcId="{1C5E54CD-352C-47B1-A146-0216C7780BDF}" destId="{0D6CE1D5-0783-40A7-A089-1F401D13ACAD}" srcOrd="4" destOrd="0" presId="urn:microsoft.com/office/officeart/2018/5/layout/IconCircleLabelList"/>
    <dgm:cxn modelId="{08F4FFDE-4178-47D8-8A6D-B089E7117CAB}" type="presParOf" srcId="{0D6CE1D5-0783-40A7-A089-1F401D13ACAD}" destId="{7C348F5C-6FB0-4156-A836-507585A71E8D}" srcOrd="0" destOrd="0" presId="urn:microsoft.com/office/officeart/2018/5/layout/IconCircleLabelList"/>
    <dgm:cxn modelId="{11F78E0F-E7CA-4FF5-AFB7-175274156678}" type="presParOf" srcId="{0D6CE1D5-0783-40A7-A089-1F401D13ACAD}" destId="{69FA6776-A399-4446-9306-B7DC0264DA36}" srcOrd="1" destOrd="0" presId="urn:microsoft.com/office/officeart/2018/5/layout/IconCircleLabelList"/>
    <dgm:cxn modelId="{9F5D7CB3-4F95-410E-A667-C5DD1ADBB17A}" type="presParOf" srcId="{0D6CE1D5-0783-40A7-A089-1F401D13ACAD}" destId="{7B01801E-A0A5-4D2F-9048-EC86C2561869}" srcOrd="2" destOrd="0" presId="urn:microsoft.com/office/officeart/2018/5/layout/IconCircleLabelList"/>
    <dgm:cxn modelId="{0B1C28FF-FA5F-4A9F-A44F-75F8B2AD046F}" type="presParOf" srcId="{0D6CE1D5-0783-40A7-A089-1F401D13ACAD}" destId="{41A2A121-6474-43C0-9236-B3FB16EA11E0}" srcOrd="3" destOrd="0" presId="urn:microsoft.com/office/officeart/2018/5/layout/IconCircleLabelList"/>
    <dgm:cxn modelId="{1750FFBE-8AAD-4469-B8C3-36CA2E89535E}" type="presParOf" srcId="{1C5E54CD-352C-47B1-A146-0216C7780BDF}" destId="{10E455F6-FCD3-4CBE-B34D-59681084DBCE}" srcOrd="5" destOrd="0" presId="urn:microsoft.com/office/officeart/2018/5/layout/IconCircleLabelList"/>
    <dgm:cxn modelId="{5A871884-8181-47D5-B0BF-490C7B33A003}" type="presParOf" srcId="{1C5E54CD-352C-47B1-A146-0216C7780BDF}" destId="{CBFC4E5E-DBE2-423F-A21C-F6453BD7A643}" srcOrd="6" destOrd="0" presId="urn:microsoft.com/office/officeart/2018/5/layout/IconCircleLabelList"/>
    <dgm:cxn modelId="{B69F871A-474D-49FA-B127-BCB989EAC7C1}" type="presParOf" srcId="{CBFC4E5E-DBE2-423F-A21C-F6453BD7A643}" destId="{F171D528-EF8F-43C6-AE7F-EA52DC7F2EC4}" srcOrd="0" destOrd="0" presId="urn:microsoft.com/office/officeart/2018/5/layout/IconCircleLabelList"/>
    <dgm:cxn modelId="{88E3CBBE-5233-4B81-877D-E740F19FE4D2}" type="presParOf" srcId="{CBFC4E5E-DBE2-423F-A21C-F6453BD7A643}" destId="{496BE75B-9087-40D2-AACB-3F22FD930B6E}" srcOrd="1" destOrd="0" presId="urn:microsoft.com/office/officeart/2018/5/layout/IconCircleLabelList"/>
    <dgm:cxn modelId="{F11CC51F-BD80-4D54-AF8F-B14B198B3709}" type="presParOf" srcId="{CBFC4E5E-DBE2-423F-A21C-F6453BD7A643}" destId="{135AAA9C-0066-4A91-A7F4-E76BC1CB00A2}" srcOrd="2" destOrd="0" presId="urn:microsoft.com/office/officeart/2018/5/layout/IconCircleLabelList"/>
    <dgm:cxn modelId="{05C555B8-38FE-44E8-A3A8-2CACA97DF320}" type="presParOf" srcId="{CBFC4E5E-DBE2-423F-A21C-F6453BD7A643}" destId="{8C8B48E0-C2A0-437A-87E2-A32E22AA64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A0D69-A871-47BD-8DCF-B8C53DD9C0B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9D9C804-8275-499F-B1C5-D48562DDD0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Safety</a:t>
          </a:r>
        </a:p>
      </dgm:t>
    </dgm:pt>
    <dgm:pt modelId="{111F66B9-DFB8-4B88-AA75-07F1758D18DC}" type="parTrans" cxnId="{6646DB9C-F6DE-4AA9-9BD8-034EA275F02A}">
      <dgm:prSet/>
      <dgm:spPr/>
      <dgm:t>
        <a:bodyPr/>
        <a:lstStyle/>
        <a:p>
          <a:endParaRPr lang="en-US"/>
        </a:p>
      </dgm:t>
    </dgm:pt>
    <dgm:pt modelId="{EE0E7218-ACB4-41E3-8D15-0CCCB6D9B57B}" type="sibTrans" cxnId="{6646DB9C-F6DE-4AA9-9BD8-034EA275F02A}">
      <dgm:prSet/>
      <dgm:spPr/>
      <dgm:t>
        <a:bodyPr/>
        <a:lstStyle/>
        <a:p>
          <a:endParaRPr lang="en-US"/>
        </a:p>
      </dgm:t>
    </dgm:pt>
    <dgm:pt modelId="{FBE3DE67-1D54-4FCE-BA2C-84EACF0877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err="1"/>
            <a:t>sLEEP</a:t>
          </a:r>
          <a:r>
            <a:rPr lang="en-US"/>
            <a:t> </a:t>
          </a:r>
        </a:p>
      </dgm:t>
    </dgm:pt>
    <dgm:pt modelId="{7417B7F8-96A4-4F4A-B0EC-982EB4024765}" type="parTrans" cxnId="{B235516D-7547-4437-86B5-B0FE3C596E29}">
      <dgm:prSet/>
      <dgm:spPr/>
      <dgm:t>
        <a:bodyPr/>
        <a:lstStyle/>
        <a:p>
          <a:endParaRPr lang="en-US"/>
        </a:p>
      </dgm:t>
    </dgm:pt>
    <dgm:pt modelId="{156B5448-8E7F-462F-9913-3FF1CE590750}" type="sibTrans" cxnId="{B235516D-7547-4437-86B5-B0FE3C596E29}">
      <dgm:prSet/>
      <dgm:spPr/>
      <dgm:t>
        <a:bodyPr/>
        <a:lstStyle/>
        <a:p>
          <a:endParaRPr lang="en-US"/>
        </a:p>
      </dgm:t>
    </dgm:pt>
    <dgm:pt modelId="{2C268A30-4090-46A3-BEB3-E9DA88EB0F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Transitions and routines</a:t>
          </a:r>
        </a:p>
      </dgm:t>
    </dgm:pt>
    <dgm:pt modelId="{2983A834-9E05-4262-8DDE-5D86B9EA0768}" type="parTrans" cxnId="{F9DE155B-AB07-4AFF-A397-7C498C56D7B6}">
      <dgm:prSet/>
      <dgm:spPr/>
      <dgm:t>
        <a:bodyPr/>
        <a:lstStyle/>
        <a:p>
          <a:endParaRPr lang="en-US"/>
        </a:p>
      </dgm:t>
    </dgm:pt>
    <dgm:pt modelId="{0C841E96-5A58-4FA0-8DFA-550CB96EAC29}" type="sibTrans" cxnId="{F9DE155B-AB07-4AFF-A397-7C498C56D7B6}">
      <dgm:prSet/>
      <dgm:spPr/>
      <dgm:t>
        <a:bodyPr/>
        <a:lstStyle/>
        <a:p>
          <a:endParaRPr lang="en-US"/>
        </a:p>
      </dgm:t>
    </dgm:pt>
    <dgm:pt modelId="{5374F567-337E-4513-8808-7E14BFBBE2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/>
        </a:p>
      </dgm:t>
    </dgm:pt>
    <dgm:pt modelId="{1E65AFF7-F906-42D3-9B47-A1F500C714FB}" type="parTrans" cxnId="{D96F52D3-5C28-49D2-B293-7BD2BF816AE6}">
      <dgm:prSet/>
      <dgm:spPr/>
      <dgm:t>
        <a:bodyPr/>
        <a:lstStyle/>
        <a:p>
          <a:endParaRPr lang="en-US"/>
        </a:p>
      </dgm:t>
    </dgm:pt>
    <dgm:pt modelId="{BB9AC902-AE13-4667-AC42-B0D81DA7E367}" type="sibTrans" cxnId="{D96F52D3-5C28-49D2-B293-7BD2BF816AE6}">
      <dgm:prSet/>
      <dgm:spPr/>
      <dgm:t>
        <a:bodyPr/>
        <a:lstStyle/>
        <a:p>
          <a:endParaRPr lang="en-US"/>
        </a:p>
      </dgm:t>
    </dgm:pt>
    <dgm:pt modelId="{1C5E54CD-352C-47B1-A146-0216C7780BDF}" type="pres">
      <dgm:prSet presAssocID="{573A0D69-A871-47BD-8DCF-B8C53DD9C0B0}" presName="root" presStyleCnt="0">
        <dgm:presLayoutVars>
          <dgm:dir/>
          <dgm:resizeHandles val="exact"/>
        </dgm:presLayoutVars>
      </dgm:prSet>
      <dgm:spPr/>
    </dgm:pt>
    <dgm:pt modelId="{760A9A51-41B8-4A1B-9F76-862A8EDDF6EA}" type="pres">
      <dgm:prSet presAssocID="{B9D9C804-8275-499F-B1C5-D48562DDD0A9}" presName="compNode" presStyleCnt="0"/>
      <dgm:spPr/>
    </dgm:pt>
    <dgm:pt modelId="{5C331D30-6F9A-4B50-90AA-01F56246722D}" type="pres">
      <dgm:prSet presAssocID="{B9D9C804-8275-499F-B1C5-D48562DDD0A9}" presName="iconBgRect" presStyleLbl="bgShp" presStyleIdx="0" presStyleCnt="4"/>
      <dgm:spPr/>
    </dgm:pt>
    <dgm:pt modelId="{5360B03F-5C0E-4472-AAB9-A5368EB28A53}" type="pres">
      <dgm:prSet presAssocID="{B9D9C804-8275-499F-B1C5-D48562DDD0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fety Pin with solid fill"/>
        </a:ext>
      </dgm:extLst>
    </dgm:pt>
    <dgm:pt modelId="{BA8B375D-E6E5-4045-8538-9B3AC4BF4F8C}" type="pres">
      <dgm:prSet presAssocID="{B9D9C804-8275-499F-B1C5-D48562DDD0A9}" presName="spaceRect" presStyleCnt="0"/>
      <dgm:spPr/>
    </dgm:pt>
    <dgm:pt modelId="{E94EF35C-6670-482A-A868-71D80E552D48}" type="pres">
      <dgm:prSet presAssocID="{B9D9C804-8275-499F-B1C5-D48562DDD0A9}" presName="textRect" presStyleLbl="revTx" presStyleIdx="0" presStyleCnt="4">
        <dgm:presLayoutVars>
          <dgm:chMax val="1"/>
          <dgm:chPref val="1"/>
        </dgm:presLayoutVars>
      </dgm:prSet>
      <dgm:spPr/>
    </dgm:pt>
    <dgm:pt modelId="{2515BB83-DF7E-4F11-BC01-B5109F9AB42D}" type="pres">
      <dgm:prSet presAssocID="{EE0E7218-ACB4-41E3-8D15-0CCCB6D9B57B}" presName="sibTrans" presStyleCnt="0"/>
      <dgm:spPr/>
    </dgm:pt>
    <dgm:pt modelId="{00864532-5FC7-4EEB-BA4F-F67403D28BE6}" type="pres">
      <dgm:prSet presAssocID="{FBE3DE67-1D54-4FCE-BA2C-84EACF087727}" presName="compNode" presStyleCnt="0"/>
      <dgm:spPr/>
    </dgm:pt>
    <dgm:pt modelId="{B2A539ED-4C9B-4232-A285-AC901D623E67}" type="pres">
      <dgm:prSet presAssocID="{FBE3DE67-1D54-4FCE-BA2C-84EACF087727}" presName="iconBgRect" presStyleLbl="bgShp" presStyleIdx="1" presStyleCnt="4"/>
      <dgm:spPr/>
    </dgm:pt>
    <dgm:pt modelId="{7ED1C9B6-7CB2-4F8F-BB3A-1C0DC34E9CF0}" type="pres">
      <dgm:prSet presAssocID="{FBE3DE67-1D54-4FCE-BA2C-84EACF0877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b"/>
        </a:ext>
      </dgm:extLst>
    </dgm:pt>
    <dgm:pt modelId="{804F0257-FDDF-4733-8A93-1F077F92614E}" type="pres">
      <dgm:prSet presAssocID="{FBE3DE67-1D54-4FCE-BA2C-84EACF087727}" presName="spaceRect" presStyleCnt="0"/>
      <dgm:spPr/>
    </dgm:pt>
    <dgm:pt modelId="{6292821E-7BC0-40C2-9A29-04BE64A54ED3}" type="pres">
      <dgm:prSet presAssocID="{FBE3DE67-1D54-4FCE-BA2C-84EACF087727}" presName="textRect" presStyleLbl="revTx" presStyleIdx="1" presStyleCnt="4">
        <dgm:presLayoutVars>
          <dgm:chMax val="1"/>
          <dgm:chPref val="1"/>
        </dgm:presLayoutVars>
      </dgm:prSet>
      <dgm:spPr/>
    </dgm:pt>
    <dgm:pt modelId="{52580779-8C63-4190-B1F1-A36E1C7C3AE6}" type="pres">
      <dgm:prSet presAssocID="{156B5448-8E7F-462F-9913-3FF1CE590750}" presName="sibTrans" presStyleCnt="0"/>
      <dgm:spPr/>
    </dgm:pt>
    <dgm:pt modelId="{0D6CE1D5-0783-40A7-A089-1F401D13ACAD}" type="pres">
      <dgm:prSet presAssocID="{2C268A30-4090-46A3-BEB3-E9DA88EB0FCF}" presName="compNode" presStyleCnt="0"/>
      <dgm:spPr/>
    </dgm:pt>
    <dgm:pt modelId="{7C348F5C-6FB0-4156-A836-507585A71E8D}" type="pres">
      <dgm:prSet presAssocID="{2C268A30-4090-46A3-BEB3-E9DA88EB0FCF}" presName="iconBgRect" presStyleLbl="bgShp" presStyleIdx="2" presStyleCnt="4"/>
      <dgm:spPr/>
    </dgm:pt>
    <dgm:pt modelId="{69FA6776-A399-4446-9306-B7DC0264DA36}" type="pres">
      <dgm:prSet presAssocID="{2C268A30-4090-46A3-BEB3-E9DA88EB0F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7B01801E-A0A5-4D2F-9048-EC86C2561869}" type="pres">
      <dgm:prSet presAssocID="{2C268A30-4090-46A3-BEB3-E9DA88EB0FCF}" presName="spaceRect" presStyleCnt="0"/>
      <dgm:spPr/>
    </dgm:pt>
    <dgm:pt modelId="{41A2A121-6474-43C0-9236-B3FB16EA11E0}" type="pres">
      <dgm:prSet presAssocID="{2C268A30-4090-46A3-BEB3-E9DA88EB0FCF}" presName="textRect" presStyleLbl="revTx" presStyleIdx="2" presStyleCnt="4">
        <dgm:presLayoutVars>
          <dgm:chMax val="1"/>
          <dgm:chPref val="1"/>
        </dgm:presLayoutVars>
      </dgm:prSet>
      <dgm:spPr/>
    </dgm:pt>
    <dgm:pt modelId="{10E455F6-FCD3-4CBE-B34D-59681084DBCE}" type="pres">
      <dgm:prSet presAssocID="{0C841E96-5A58-4FA0-8DFA-550CB96EAC29}" presName="sibTrans" presStyleCnt="0"/>
      <dgm:spPr/>
    </dgm:pt>
    <dgm:pt modelId="{CBFC4E5E-DBE2-423F-A21C-F6453BD7A643}" type="pres">
      <dgm:prSet presAssocID="{5374F567-337E-4513-8808-7E14BFBBE2D9}" presName="compNode" presStyleCnt="0"/>
      <dgm:spPr/>
    </dgm:pt>
    <dgm:pt modelId="{F171D528-EF8F-43C6-AE7F-EA52DC7F2EC4}" type="pres">
      <dgm:prSet presAssocID="{5374F567-337E-4513-8808-7E14BFBBE2D9}" presName="iconBgRect" presStyleLbl="bgShp" presStyleIdx="3" presStyleCnt="4" custLinFactX="100000" custLinFactY="-48930" custLinFactNeighborX="190023" custLinFactNeighborY="-100000"/>
      <dgm:spPr/>
    </dgm:pt>
    <dgm:pt modelId="{496BE75B-9087-40D2-AACB-3F22FD930B6E}" type="pres">
      <dgm:prSet presAssocID="{5374F567-337E-4513-8808-7E14BFBBE2D9}" presName="iconRect" presStyleLbl="node1" presStyleIdx="3" presStyleCnt="4" custLinFactX="219129" custLinFactY="-65304" custLinFactNeighborX="300000" custLinFactNeighborY="-100000"/>
      <dgm:spPr>
        <a:ln>
          <a:noFill/>
        </a:ln>
      </dgm:spPr>
    </dgm:pt>
    <dgm:pt modelId="{135AAA9C-0066-4A91-A7F4-E76BC1CB00A2}" type="pres">
      <dgm:prSet presAssocID="{5374F567-337E-4513-8808-7E14BFBBE2D9}" presName="spaceRect" presStyleCnt="0"/>
      <dgm:spPr/>
    </dgm:pt>
    <dgm:pt modelId="{8C8B48E0-C2A0-437A-87E2-A32E22AA6413}" type="pres">
      <dgm:prSet presAssocID="{5374F567-337E-4513-8808-7E14BFBBE2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DA5F715-09E7-439A-B06D-D70DAC503180}" type="presOf" srcId="{FBE3DE67-1D54-4FCE-BA2C-84EACF087727}" destId="{6292821E-7BC0-40C2-9A29-04BE64A54ED3}" srcOrd="0" destOrd="0" presId="urn:microsoft.com/office/officeart/2018/5/layout/IconCircleLabelList"/>
    <dgm:cxn modelId="{F9DE155B-AB07-4AFF-A397-7C498C56D7B6}" srcId="{573A0D69-A871-47BD-8DCF-B8C53DD9C0B0}" destId="{2C268A30-4090-46A3-BEB3-E9DA88EB0FCF}" srcOrd="2" destOrd="0" parTransId="{2983A834-9E05-4262-8DDE-5D86B9EA0768}" sibTransId="{0C841E96-5A58-4FA0-8DFA-550CB96EAC29}"/>
    <dgm:cxn modelId="{B235516D-7547-4437-86B5-B0FE3C596E29}" srcId="{573A0D69-A871-47BD-8DCF-B8C53DD9C0B0}" destId="{FBE3DE67-1D54-4FCE-BA2C-84EACF087727}" srcOrd="1" destOrd="0" parTransId="{7417B7F8-96A4-4F4A-B0EC-982EB4024765}" sibTransId="{156B5448-8E7F-462F-9913-3FF1CE590750}"/>
    <dgm:cxn modelId="{8F12AE74-8C4E-4F81-A072-33747599DF95}" type="presOf" srcId="{5374F567-337E-4513-8808-7E14BFBBE2D9}" destId="{8C8B48E0-C2A0-437A-87E2-A32E22AA6413}" srcOrd="0" destOrd="0" presId="urn:microsoft.com/office/officeart/2018/5/layout/IconCircleLabelList"/>
    <dgm:cxn modelId="{6646DB9C-F6DE-4AA9-9BD8-034EA275F02A}" srcId="{573A0D69-A871-47BD-8DCF-B8C53DD9C0B0}" destId="{B9D9C804-8275-499F-B1C5-D48562DDD0A9}" srcOrd="0" destOrd="0" parTransId="{111F66B9-DFB8-4B88-AA75-07F1758D18DC}" sibTransId="{EE0E7218-ACB4-41E3-8D15-0CCCB6D9B57B}"/>
    <dgm:cxn modelId="{8042E5AE-91B9-45A5-A8BC-DCABED611939}" type="presOf" srcId="{B9D9C804-8275-499F-B1C5-D48562DDD0A9}" destId="{E94EF35C-6670-482A-A868-71D80E552D48}" srcOrd="0" destOrd="0" presId="urn:microsoft.com/office/officeart/2018/5/layout/IconCircleLabelList"/>
    <dgm:cxn modelId="{B283C7AF-BF73-4BB5-A41D-694D41DD049F}" type="presOf" srcId="{2C268A30-4090-46A3-BEB3-E9DA88EB0FCF}" destId="{41A2A121-6474-43C0-9236-B3FB16EA11E0}" srcOrd="0" destOrd="0" presId="urn:microsoft.com/office/officeart/2018/5/layout/IconCircleLabelList"/>
    <dgm:cxn modelId="{D96F52D3-5C28-49D2-B293-7BD2BF816AE6}" srcId="{573A0D69-A871-47BD-8DCF-B8C53DD9C0B0}" destId="{5374F567-337E-4513-8808-7E14BFBBE2D9}" srcOrd="3" destOrd="0" parTransId="{1E65AFF7-F906-42D3-9B47-A1F500C714FB}" sibTransId="{BB9AC902-AE13-4667-AC42-B0D81DA7E367}"/>
    <dgm:cxn modelId="{260069E3-D93D-4B83-8DF6-C3582351355E}" type="presOf" srcId="{573A0D69-A871-47BD-8DCF-B8C53DD9C0B0}" destId="{1C5E54CD-352C-47B1-A146-0216C7780BDF}" srcOrd="0" destOrd="0" presId="urn:microsoft.com/office/officeart/2018/5/layout/IconCircleLabelList"/>
    <dgm:cxn modelId="{C98A938C-1835-4F73-A474-86932C0CF5FC}" type="presParOf" srcId="{1C5E54CD-352C-47B1-A146-0216C7780BDF}" destId="{760A9A51-41B8-4A1B-9F76-862A8EDDF6EA}" srcOrd="0" destOrd="0" presId="urn:microsoft.com/office/officeart/2018/5/layout/IconCircleLabelList"/>
    <dgm:cxn modelId="{5FF66C7E-6B39-41A4-9165-FC653CCD669C}" type="presParOf" srcId="{760A9A51-41B8-4A1B-9F76-862A8EDDF6EA}" destId="{5C331D30-6F9A-4B50-90AA-01F56246722D}" srcOrd="0" destOrd="0" presId="urn:microsoft.com/office/officeart/2018/5/layout/IconCircleLabelList"/>
    <dgm:cxn modelId="{79C0C465-88F2-4854-8B10-33A2109F6F29}" type="presParOf" srcId="{760A9A51-41B8-4A1B-9F76-862A8EDDF6EA}" destId="{5360B03F-5C0E-4472-AAB9-A5368EB28A53}" srcOrd="1" destOrd="0" presId="urn:microsoft.com/office/officeart/2018/5/layout/IconCircleLabelList"/>
    <dgm:cxn modelId="{E2B75F5A-C326-426E-9A09-E9C67F47829B}" type="presParOf" srcId="{760A9A51-41B8-4A1B-9F76-862A8EDDF6EA}" destId="{BA8B375D-E6E5-4045-8538-9B3AC4BF4F8C}" srcOrd="2" destOrd="0" presId="urn:microsoft.com/office/officeart/2018/5/layout/IconCircleLabelList"/>
    <dgm:cxn modelId="{42CE36A1-141A-49E5-BB0B-94DFF187B257}" type="presParOf" srcId="{760A9A51-41B8-4A1B-9F76-862A8EDDF6EA}" destId="{E94EF35C-6670-482A-A868-71D80E552D48}" srcOrd="3" destOrd="0" presId="urn:microsoft.com/office/officeart/2018/5/layout/IconCircleLabelList"/>
    <dgm:cxn modelId="{B3CE2D5F-952A-4091-97C0-10E394C9D8C0}" type="presParOf" srcId="{1C5E54CD-352C-47B1-A146-0216C7780BDF}" destId="{2515BB83-DF7E-4F11-BC01-B5109F9AB42D}" srcOrd="1" destOrd="0" presId="urn:microsoft.com/office/officeart/2018/5/layout/IconCircleLabelList"/>
    <dgm:cxn modelId="{9D4D8051-6950-4AAB-B9D0-E409DC12225B}" type="presParOf" srcId="{1C5E54CD-352C-47B1-A146-0216C7780BDF}" destId="{00864532-5FC7-4EEB-BA4F-F67403D28BE6}" srcOrd="2" destOrd="0" presId="urn:microsoft.com/office/officeart/2018/5/layout/IconCircleLabelList"/>
    <dgm:cxn modelId="{DFB4FE67-7E77-4664-9A5F-A7BCF68B8E79}" type="presParOf" srcId="{00864532-5FC7-4EEB-BA4F-F67403D28BE6}" destId="{B2A539ED-4C9B-4232-A285-AC901D623E67}" srcOrd="0" destOrd="0" presId="urn:microsoft.com/office/officeart/2018/5/layout/IconCircleLabelList"/>
    <dgm:cxn modelId="{88F11761-4F71-4E3B-88B5-B79C9A30AE9E}" type="presParOf" srcId="{00864532-5FC7-4EEB-BA4F-F67403D28BE6}" destId="{7ED1C9B6-7CB2-4F8F-BB3A-1C0DC34E9CF0}" srcOrd="1" destOrd="0" presId="urn:microsoft.com/office/officeart/2018/5/layout/IconCircleLabelList"/>
    <dgm:cxn modelId="{1F78CB88-6ED8-4DF3-B6DF-97603FFDCB20}" type="presParOf" srcId="{00864532-5FC7-4EEB-BA4F-F67403D28BE6}" destId="{804F0257-FDDF-4733-8A93-1F077F92614E}" srcOrd="2" destOrd="0" presId="urn:microsoft.com/office/officeart/2018/5/layout/IconCircleLabelList"/>
    <dgm:cxn modelId="{20440FE2-4B29-4977-B323-D726722FE12B}" type="presParOf" srcId="{00864532-5FC7-4EEB-BA4F-F67403D28BE6}" destId="{6292821E-7BC0-40C2-9A29-04BE64A54ED3}" srcOrd="3" destOrd="0" presId="urn:microsoft.com/office/officeart/2018/5/layout/IconCircleLabelList"/>
    <dgm:cxn modelId="{F0270658-24FD-4729-9A36-8F8036876693}" type="presParOf" srcId="{1C5E54CD-352C-47B1-A146-0216C7780BDF}" destId="{52580779-8C63-4190-B1F1-A36E1C7C3AE6}" srcOrd="3" destOrd="0" presId="urn:microsoft.com/office/officeart/2018/5/layout/IconCircleLabelList"/>
    <dgm:cxn modelId="{95910F25-21B6-4C8B-867B-AC2659182252}" type="presParOf" srcId="{1C5E54CD-352C-47B1-A146-0216C7780BDF}" destId="{0D6CE1D5-0783-40A7-A089-1F401D13ACAD}" srcOrd="4" destOrd="0" presId="urn:microsoft.com/office/officeart/2018/5/layout/IconCircleLabelList"/>
    <dgm:cxn modelId="{08F4FFDE-4178-47D8-8A6D-B089E7117CAB}" type="presParOf" srcId="{0D6CE1D5-0783-40A7-A089-1F401D13ACAD}" destId="{7C348F5C-6FB0-4156-A836-507585A71E8D}" srcOrd="0" destOrd="0" presId="urn:microsoft.com/office/officeart/2018/5/layout/IconCircleLabelList"/>
    <dgm:cxn modelId="{11F78E0F-E7CA-4FF5-AFB7-175274156678}" type="presParOf" srcId="{0D6CE1D5-0783-40A7-A089-1F401D13ACAD}" destId="{69FA6776-A399-4446-9306-B7DC0264DA36}" srcOrd="1" destOrd="0" presId="urn:microsoft.com/office/officeart/2018/5/layout/IconCircleLabelList"/>
    <dgm:cxn modelId="{9F5D7CB3-4F95-410E-A667-C5DD1ADBB17A}" type="presParOf" srcId="{0D6CE1D5-0783-40A7-A089-1F401D13ACAD}" destId="{7B01801E-A0A5-4D2F-9048-EC86C2561869}" srcOrd="2" destOrd="0" presId="urn:microsoft.com/office/officeart/2018/5/layout/IconCircleLabelList"/>
    <dgm:cxn modelId="{0B1C28FF-FA5F-4A9F-A44F-75F8B2AD046F}" type="presParOf" srcId="{0D6CE1D5-0783-40A7-A089-1F401D13ACAD}" destId="{41A2A121-6474-43C0-9236-B3FB16EA11E0}" srcOrd="3" destOrd="0" presId="urn:microsoft.com/office/officeart/2018/5/layout/IconCircleLabelList"/>
    <dgm:cxn modelId="{1750FFBE-8AAD-4469-B8C3-36CA2E89535E}" type="presParOf" srcId="{1C5E54CD-352C-47B1-A146-0216C7780BDF}" destId="{10E455F6-FCD3-4CBE-B34D-59681084DBCE}" srcOrd="5" destOrd="0" presId="urn:microsoft.com/office/officeart/2018/5/layout/IconCircleLabelList"/>
    <dgm:cxn modelId="{5A871884-8181-47D5-B0BF-490C7B33A003}" type="presParOf" srcId="{1C5E54CD-352C-47B1-A146-0216C7780BDF}" destId="{CBFC4E5E-DBE2-423F-A21C-F6453BD7A643}" srcOrd="6" destOrd="0" presId="urn:microsoft.com/office/officeart/2018/5/layout/IconCircleLabelList"/>
    <dgm:cxn modelId="{B69F871A-474D-49FA-B127-BCB989EAC7C1}" type="presParOf" srcId="{CBFC4E5E-DBE2-423F-A21C-F6453BD7A643}" destId="{F171D528-EF8F-43C6-AE7F-EA52DC7F2EC4}" srcOrd="0" destOrd="0" presId="urn:microsoft.com/office/officeart/2018/5/layout/IconCircleLabelList"/>
    <dgm:cxn modelId="{88E3CBBE-5233-4B81-877D-E740F19FE4D2}" type="presParOf" srcId="{CBFC4E5E-DBE2-423F-A21C-F6453BD7A643}" destId="{496BE75B-9087-40D2-AACB-3F22FD930B6E}" srcOrd="1" destOrd="0" presId="urn:microsoft.com/office/officeart/2018/5/layout/IconCircleLabelList"/>
    <dgm:cxn modelId="{F11CC51F-BD80-4D54-AF8F-B14B198B3709}" type="presParOf" srcId="{CBFC4E5E-DBE2-423F-A21C-F6453BD7A643}" destId="{135AAA9C-0066-4A91-A7F4-E76BC1CB00A2}" srcOrd="2" destOrd="0" presId="urn:microsoft.com/office/officeart/2018/5/layout/IconCircleLabelList"/>
    <dgm:cxn modelId="{05C555B8-38FE-44E8-A3A8-2CACA97DF320}" type="presParOf" srcId="{CBFC4E5E-DBE2-423F-A21C-F6453BD7A643}" destId="{8C8B48E0-C2A0-437A-87E2-A32E22AA64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718EA-5197-4E0B-99A4-56060F2E976F}">
      <dsp:nvSpPr>
        <dsp:cNvPr id="0" name=""/>
        <dsp:cNvSpPr/>
      </dsp:nvSpPr>
      <dsp:spPr>
        <a:xfrm>
          <a:off x="0" y="0"/>
          <a:ext cx="7683500" cy="819109"/>
        </a:xfrm>
        <a:prstGeom prst="roundRect">
          <a:avLst>
            <a:gd name="adj" fmla="val 10000"/>
          </a:avLst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The Why </a:t>
          </a:r>
        </a:p>
      </dsp:txBody>
      <dsp:txXfrm>
        <a:off x="23991" y="23991"/>
        <a:ext cx="6730401" cy="771127"/>
      </dsp:txXfrm>
    </dsp:sp>
    <dsp:sp modelId="{E1F3896D-EB30-415C-9704-85209F731844}">
      <dsp:nvSpPr>
        <dsp:cNvPr id="0" name=""/>
        <dsp:cNvSpPr/>
      </dsp:nvSpPr>
      <dsp:spPr>
        <a:xfrm>
          <a:off x="643493" y="968039"/>
          <a:ext cx="7683500" cy="819109"/>
        </a:xfrm>
        <a:prstGeom prst="roundRect">
          <a:avLst>
            <a:gd name="adj" fmla="val 10000"/>
          </a:avLst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7 Developmental Topics</a:t>
          </a:r>
        </a:p>
      </dsp:txBody>
      <dsp:txXfrm>
        <a:off x="667484" y="992030"/>
        <a:ext cx="6459603" cy="771127"/>
      </dsp:txXfrm>
    </dsp:sp>
    <dsp:sp modelId="{6C117266-A0DB-43ED-8C8A-97DE48136CB2}">
      <dsp:nvSpPr>
        <dsp:cNvPr id="0" name=""/>
        <dsp:cNvSpPr/>
      </dsp:nvSpPr>
      <dsp:spPr>
        <a:xfrm>
          <a:off x="1277381" y="1936078"/>
          <a:ext cx="7683500" cy="819109"/>
        </a:xfrm>
        <a:prstGeom prst="roundRect">
          <a:avLst>
            <a:gd name="adj" fmla="val 10000"/>
          </a:avLst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Break out &amp; Discussion</a:t>
          </a:r>
        </a:p>
      </dsp:txBody>
      <dsp:txXfrm>
        <a:off x="1301372" y="1960069"/>
        <a:ext cx="6469207" cy="771127"/>
      </dsp:txXfrm>
    </dsp:sp>
    <dsp:sp modelId="{40AE2732-3767-43E7-8764-A56470BD5C5D}">
      <dsp:nvSpPr>
        <dsp:cNvPr id="0" name=""/>
        <dsp:cNvSpPr/>
      </dsp:nvSpPr>
      <dsp:spPr>
        <a:xfrm>
          <a:off x="1920875" y="3010802"/>
          <a:ext cx="7683500" cy="605739"/>
        </a:xfrm>
        <a:prstGeom prst="roundRect">
          <a:avLst>
            <a:gd name="adj" fmla="val 10000"/>
          </a:avLst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 err="1"/>
            <a:t>InTentionS</a:t>
          </a:r>
          <a:r>
            <a:rPr lang="en-US" sz="2500" kern="1200" dirty="0"/>
            <a:t> &amp; </a:t>
          </a:r>
          <a:r>
            <a:rPr lang="en-US" sz="2500" kern="1200" dirty="0" err="1"/>
            <a:t>ReSources</a:t>
          </a:r>
          <a:r>
            <a:rPr lang="en-US" sz="2500" kern="1200" dirty="0"/>
            <a:t>  </a:t>
          </a:r>
        </a:p>
      </dsp:txBody>
      <dsp:txXfrm>
        <a:off x="1938616" y="3028543"/>
        <a:ext cx="6472103" cy="570257"/>
      </dsp:txXfrm>
    </dsp:sp>
    <dsp:sp modelId="{471310B2-9DE2-480B-85C9-428E24DE0837}">
      <dsp:nvSpPr>
        <dsp:cNvPr id="0" name=""/>
        <dsp:cNvSpPr/>
      </dsp:nvSpPr>
      <dsp:spPr>
        <a:xfrm>
          <a:off x="7151078" y="627363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270873" y="627363"/>
        <a:ext cx="292831" cy="400647"/>
      </dsp:txXfrm>
    </dsp:sp>
    <dsp:sp modelId="{77F41E13-794E-4DEC-AAD0-E707A1CB9639}">
      <dsp:nvSpPr>
        <dsp:cNvPr id="0" name=""/>
        <dsp:cNvSpPr/>
      </dsp:nvSpPr>
      <dsp:spPr>
        <a:xfrm>
          <a:off x="7794571" y="1595402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14366" y="1595402"/>
        <a:ext cx="292831" cy="400647"/>
      </dsp:txXfrm>
    </dsp:sp>
    <dsp:sp modelId="{A1097510-9A44-4FEE-94AD-F6A7F2BCDEEF}">
      <dsp:nvSpPr>
        <dsp:cNvPr id="0" name=""/>
        <dsp:cNvSpPr/>
      </dsp:nvSpPr>
      <dsp:spPr>
        <a:xfrm>
          <a:off x="8428460" y="2563441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548255" y="2563441"/>
        <a:ext cx="292831" cy="400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31D30-6F9A-4B50-90AA-01F56246722D}">
      <dsp:nvSpPr>
        <dsp:cNvPr id="0" name=""/>
        <dsp:cNvSpPr/>
      </dsp:nvSpPr>
      <dsp:spPr>
        <a:xfrm>
          <a:off x="2183434" y="994"/>
          <a:ext cx="906064" cy="9060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0B03F-5C0E-4472-AAB9-A5368EB28A53}">
      <dsp:nvSpPr>
        <dsp:cNvPr id="0" name=""/>
        <dsp:cNvSpPr/>
      </dsp:nvSpPr>
      <dsp:spPr>
        <a:xfrm>
          <a:off x="2376529" y="194090"/>
          <a:ext cx="519873" cy="5198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EF35C-6670-482A-A868-71D80E552D48}">
      <dsp:nvSpPr>
        <dsp:cNvPr id="0" name=""/>
        <dsp:cNvSpPr/>
      </dsp:nvSpPr>
      <dsp:spPr>
        <a:xfrm>
          <a:off x="1893790" y="1189275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Attachment</a:t>
          </a:r>
        </a:p>
      </dsp:txBody>
      <dsp:txXfrm>
        <a:off x="1893790" y="1189275"/>
        <a:ext cx="1485351" cy="594140"/>
      </dsp:txXfrm>
    </dsp:sp>
    <dsp:sp modelId="{B2A539ED-4C9B-4232-A285-AC901D623E67}">
      <dsp:nvSpPr>
        <dsp:cNvPr id="0" name=""/>
        <dsp:cNvSpPr/>
      </dsp:nvSpPr>
      <dsp:spPr>
        <a:xfrm>
          <a:off x="3928722" y="994"/>
          <a:ext cx="906064" cy="9060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1C9B6-7CB2-4F8F-BB3A-1C0DC34E9CF0}">
      <dsp:nvSpPr>
        <dsp:cNvPr id="0" name=""/>
        <dsp:cNvSpPr/>
      </dsp:nvSpPr>
      <dsp:spPr>
        <a:xfrm>
          <a:off x="4121817" y="194090"/>
          <a:ext cx="519873" cy="5198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2821E-7BC0-40C2-9A29-04BE64A54ED3}">
      <dsp:nvSpPr>
        <dsp:cNvPr id="0" name=""/>
        <dsp:cNvSpPr/>
      </dsp:nvSpPr>
      <dsp:spPr>
        <a:xfrm>
          <a:off x="3639078" y="1189275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Discipline</a:t>
          </a:r>
        </a:p>
      </dsp:txBody>
      <dsp:txXfrm>
        <a:off x="3639078" y="1189275"/>
        <a:ext cx="1485351" cy="594140"/>
      </dsp:txXfrm>
    </dsp:sp>
    <dsp:sp modelId="{7C348F5C-6FB0-4156-A836-507585A71E8D}">
      <dsp:nvSpPr>
        <dsp:cNvPr id="0" name=""/>
        <dsp:cNvSpPr/>
      </dsp:nvSpPr>
      <dsp:spPr>
        <a:xfrm>
          <a:off x="5674010" y="994"/>
          <a:ext cx="906064" cy="9060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6776-A399-4446-9306-B7DC0264DA36}">
      <dsp:nvSpPr>
        <dsp:cNvPr id="0" name=""/>
        <dsp:cNvSpPr/>
      </dsp:nvSpPr>
      <dsp:spPr>
        <a:xfrm>
          <a:off x="5867106" y="194090"/>
          <a:ext cx="519873" cy="5198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2A121-6474-43C0-9236-B3FB16EA11E0}">
      <dsp:nvSpPr>
        <dsp:cNvPr id="0" name=""/>
        <dsp:cNvSpPr/>
      </dsp:nvSpPr>
      <dsp:spPr>
        <a:xfrm>
          <a:off x="5384366" y="1189275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Health:  Well Child &amp; Dental</a:t>
          </a:r>
        </a:p>
      </dsp:txBody>
      <dsp:txXfrm>
        <a:off x="5384366" y="1189275"/>
        <a:ext cx="1485351" cy="594140"/>
      </dsp:txXfrm>
    </dsp:sp>
    <dsp:sp modelId="{F171D528-EF8F-43C6-AE7F-EA52DC7F2EC4}">
      <dsp:nvSpPr>
        <dsp:cNvPr id="0" name=""/>
        <dsp:cNvSpPr/>
      </dsp:nvSpPr>
      <dsp:spPr>
        <a:xfrm>
          <a:off x="7419298" y="994"/>
          <a:ext cx="906064" cy="9060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BE75B-9087-40D2-AACB-3F22FD930B6E}">
      <dsp:nvSpPr>
        <dsp:cNvPr id="0" name=""/>
        <dsp:cNvSpPr/>
      </dsp:nvSpPr>
      <dsp:spPr>
        <a:xfrm>
          <a:off x="7612394" y="194090"/>
          <a:ext cx="519873" cy="5198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B48E0-C2A0-437A-87E2-A32E22AA6413}">
      <dsp:nvSpPr>
        <dsp:cNvPr id="0" name=""/>
        <dsp:cNvSpPr/>
      </dsp:nvSpPr>
      <dsp:spPr>
        <a:xfrm>
          <a:off x="7129654" y="1189275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Nutrition</a:t>
          </a:r>
        </a:p>
      </dsp:txBody>
      <dsp:txXfrm>
        <a:off x="7129654" y="1189275"/>
        <a:ext cx="1485351" cy="594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31D30-6F9A-4B50-90AA-01F56246722D}">
      <dsp:nvSpPr>
        <dsp:cNvPr id="0" name=""/>
        <dsp:cNvSpPr/>
      </dsp:nvSpPr>
      <dsp:spPr>
        <a:xfrm>
          <a:off x="2547861" y="994"/>
          <a:ext cx="906064" cy="9060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0B03F-5C0E-4472-AAB9-A5368EB28A53}">
      <dsp:nvSpPr>
        <dsp:cNvPr id="0" name=""/>
        <dsp:cNvSpPr/>
      </dsp:nvSpPr>
      <dsp:spPr>
        <a:xfrm>
          <a:off x="2740956" y="194090"/>
          <a:ext cx="519873" cy="5198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EF35C-6670-482A-A868-71D80E552D48}">
      <dsp:nvSpPr>
        <dsp:cNvPr id="0" name=""/>
        <dsp:cNvSpPr/>
      </dsp:nvSpPr>
      <dsp:spPr>
        <a:xfrm>
          <a:off x="2258217" y="1189275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Safety</a:t>
          </a:r>
        </a:p>
      </dsp:txBody>
      <dsp:txXfrm>
        <a:off x="2258217" y="1189275"/>
        <a:ext cx="1485351" cy="594140"/>
      </dsp:txXfrm>
    </dsp:sp>
    <dsp:sp modelId="{B2A539ED-4C9B-4232-A285-AC901D623E67}">
      <dsp:nvSpPr>
        <dsp:cNvPr id="0" name=""/>
        <dsp:cNvSpPr/>
      </dsp:nvSpPr>
      <dsp:spPr>
        <a:xfrm>
          <a:off x="4293149" y="994"/>
          <a:ext cx="906064" cy="9060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1C9B6-7CB2-4F8F-BB3A-1C0DC34E9CF0}">
      <dsp:nvSpPr>
        <dsp:cNvPr id="0" name=""/>
        <dsp:cNvSpPr/>
      </dsp:nvSpPr>
      <dsp:spPr>
        <a:xfrm>
          <a:off x="4486244" y="194090"/>
          <a:ext cx="519873" cy="5198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2821E-7BC0-40C2-9A29-04BE64A54ED3}">
      <dsp:nvSpPr>
        <dsp:cNvPr id="0" name=""/>
        <dsp:cNvSpPr/>
      </dsp:nvSpPr>
      <dsp:spPr>
        <a:xfrm>
          <a:off x="4003505" y="1189275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err="1"/>
            <a:t>sLEEP</a:t>
          </a:r>
          <a:r>
            <a:rPr lang="en-US" sz="1600" kern="1200"/>
            <a:t> </a:t>
          </a:r>
        </a:p>
      </dsp:txBody>
      <dsp:txXfrm>
        <a:off x="4003505" y="1189275"/>
        <a:ext cx="1485351" cy="594140"/>
      </dsp:txXfrm>
    </dsp:sp>
    <dsp:sp modelId="{7C348F5C-6FB0-4156-A836-507585A71E8D}">
      <dsp:nvSpPr>
        <dsp:cNvPr id="0" name=""/>
        <dsp:cNvSpPr/>
      </dsp:nvSpPr>
      <dsp:spPr>
        <a:xfrm>
          <a:off x="6038437" y="994"/>
          <a:ext cx="906064" cy="9060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6776-A399-4446-9306-B7DC0264DA36}">
      <dsp:nvSpPr>
        <dsp:cNvPr id="0" name=""/>
        <dsp:cNvSpPr/>
      </dsp:nvSpPr>
      <dsp:spPr>
        <a:xfrm>
          <a:off x="6231533" y="194090"/>
          <a:ext cx="519873" cy="5198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2A121-6474-43C0-9236-B3FB16EA11E0}">
      <dsp:nvSpPr>
        <dsp:cNvPr id="0" name=""/>
        <dsp:cNvSpPr/>
      </dsp:nvSpPr>
      <dsp:spPr>
        <a:xfrm>
          <a:off x="5748793" y="1189275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Transitions and routines</a:t>
          </a:r>
        </a:p>
      </dsp:txBody>
      <dsp:txXfrm>
        <a:off x="5748793" y="1189275"/>
        <a:ext cx="1485351" cy="594140"/>
      </dsp:txXfrm>
    </dsp:sp>
    <dsp:sp modelId="{F171D528-EF8F-43C6-AE7F-EA52DC7F2EC4}">
      <dsp:nvSpPr>
        <dsp:cNvPr id="0" name=""/>
        <dsp:cNvSpPr/>
      </dsp:nvSpPr>
      <dsp:spPr>
        <a:xfrm>
          <a:off x="10331586" y="0"/>
          <a:ext cx="906064" cy="9060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BE75B-9087-40D2-AACB-3F22FD930B6E}">
      <dsp:nvSpPr>
        <dsp:cNvPr id="0" name=""/>
        <dsp:cNvSpPr/>
      </dsp:nvSpPr>
      <dsp:spPr>
        <a:xfrm>
          <a:off x="10675632" y="0"/>
          <a:ext cx="519873" cy="51987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B48E0-C2A0-437A-87E2-A32E22AA6413}">
      <dsp:nvSpPr>
        <dsp:cNvPr id="0" name=""/>
        <dsp:cNvSpPr/>
      </dsp:nvSpPr>
      <dsp:spPr>
        <a:xfrm>
          <a:off x="7494081" y="1189275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600" kern="1200"/>
        </a:p>
      </dsp:txBody>
      <dsp:txXfrm>
        <a:off x="7494081" y="1189275"/>
        <a:ext cx="1485351" cy="59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676F-4DB5-46B8-8F00-05DB67D5471C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5AB-3192-4552-A220-BA06EA9D867F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morning! </a:t>
            </a:r>
          </a:p>
          <a:p>
            <a:endParaRPr lang="en-US" dirty="0"/>
          </a:p>
          <a:p>
            <a:r>
              <a:rPr lang="en-US" dirty="0"/>
              <a:t>We’re excited to have this time to review the “Developmental Centered Parenting” portion of the PAT Home Visit…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plan for today, similar to the other PAT sessions this week.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75810"/>
          </a:xfrm>
        </p:spPr>
        <p:txBody>
          <a:bodyPr/>
          <a:lstStyle/>
          <a:p>
            <a:r>
              <a:rPr lang="en-US" dirty="0"/>
              <a:t>Here’s the PAT Personal Observation Tool (our self check we’re delivering the curriculum to fidelity).</a:t>
            </a:r>
          </a:p>
          <a:p>
            <a:endParaRPr lang="en-US" dirty="0"/>
          </a:p>
          <a:p>
            <a:r>
              <a:rPr lang="en-US" dirty="0"/>
              <a:t>WHY is this important/part of PAT?</a:t>
            </a:r>
          </a:p>
          <a:p>
            <a:endParaRPr lang="en-US" dirty="0"/>
          </a:p>
          <a:p>
            <a:r>
              <a:rPr lang="en-US" i="1" dirty="0"/>
              <a:t>Child developmental progress is continually influenced by choices parents make which are based on their: current knowledge, parenting experiences, cultural values</a:t>
            </a:r>
          </a:p>
          <a:p>
            <a:r>
              <a:rPr lang="en-US" dirty="0"/>
              <a:t>--Link to PAT Activity Sheets: Reflective questions on the back are designed to draw out </a:t>
            </a:r>
          </a:p>
          <a:p>
            <a:r>
              <a:rPr lang="en-US" dirty="0"/>
              <a:t>-Link to PARENTING BEHAVIORS)</a:t>
            </a:r>
          </a:p>
          <a:p>
            <a:r>
              <a:rPr lang="en-US" dirty="0"/>
              <a:t>Ex: Designing/guiding – appears throughout the SAFETY Topic of having a safe &amp; enriching home environment for exploring based on the child’s age/stage</a:t>
            </a:r>
          </a:p>
          <a:p>
            <a:r>
              <a:rPr lang="en-US" dirty="0"/>
              <a:t> </a:t>
            </a:r>
          </a:p>
          <a:p>
            <a:r>
              <a:rPr lang="en-US" i="1" dirty="0"/>
              <a:t>Revisiting these topics frequently: </a:t>
            </a:r>
          </a:p>
          <a:p>
            <a:r>
              <a:rPr lang="en-US" dirty="0"/>
              <a:t>increases parent confidence as they can be more prepared</a:t>
            </a:r>
          </a:p>
          <a:p>
            <a:r>
              <a:rPr lang="en-US" dirty="0"/>
              <a:t>Decreases risk of child abuse &amp; neglect</a:t>
            </a:r>
          </a:p>
          <a:p>
            <a:endParaRPr lang="en-US" dirty="0"/>
          </a:p>
          <a:p>
            <a:r>
              <a:rPr lang="en-US" dirty="0"/>
              <a:t>Many parents lack a clear understanding of WHEN young children are capable of reaching developmental milestones  (examples: potty training, controlling emotions) </a:t>
            </a:r>
          </a:p>
          <a:p>
            <a:r>
              <a:rPr lang="en-US" dirty="0"/>
              <a:t>*Social/emotional milestones are less understood than physical or cognitive ones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“D.C.P. is when parents UNDERSTAND and OBSERVE their child’s progress and ADAPT their parenting behaviors to meet their child’s need based on his stage of development. – REVISIT FREQUENTLY as needs/expectations change with stage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4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4840" y="4400550"/>
            <a:ext cx="5547360" cy="4560570"/>
          </a:xfrm>
        </p:spPr>
        <p:txBody>
          <a:bodyPr/>
          <a:lstStyle/>
          <a:p>
            <a:r>
              <a:rPr lang="en-US" u="sng" dirty="0"/>
              <a:t>Attachment: </a:t>
            </a:r>
            <a:r>
              <a:rPr lang="en-US" dirty="0"/>
              <a:t>Prenatal Attachment &amp; Secure Attachment</a:t>
            </a:r>
          </a:p>
          <a:p>
            <a:endParaRPr lang="en-US" dirty="0"/>
          </a:p>
          <a:p>
            <a:r>
              <a:rPr lang="en-US" u="sng" dirty="0"/>
              <a:t>Discipline: </a:t>
            </a:r>
            <a:r>
              <a:rPr lang="en-US" dirty="0"/>
              <a:t>Positive approaches (strength based, Cons. </a:t>
            </a:r>
            <a:r>
              <a:rPr lang="en-US" dirty="0" err="1"/>
              <a:t>Discp</a:t>
            </a:r>
            <a:r>
              <a:rPr lang="en-US" dirty="0"/>
              <a:t>); Temper Tantrums</a:t>
            </a:r>
          </a:p>
          <a:p>
            <a:endParaRPr lang="en-US" dirty="0"/>
          </a:p>
          <a:p>
            <a:r>
              <a:rPr lang="en-US" u="sng" dirty="0"/>
              <a:t>Health </a:t>
            </a:r>
          </a:p>
          <a:p>
            <a:r>
              <a:rPr lang="en-US" dirty="0"/>
              <a:t>Medical &amp; Dental Homes, WCCs, H &amp; V, Follow up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Physical Fitness/Activity/BMI</a:t>
            </a:r>
          </a:p>
          <a:p>
            <a:endParaRPr lang="en-US" dirty="0"/>
          </a:p>
          <a:p>
            <a:r>
              <a:rPr lang="en-US" u="sng" dirty="0"/>
              <a:t>Nutrition :</a:t>
            </a:r>
            <a:r>
              <a:rPr lang="en-US" dirty="0"/>
              <a:t>Breastfeeding, Starting Solids, Weaning, Healthy Diets (BMI)</a:t>
            </a:r>
          </a:p>
          <a:p>
            <a:endParaRPr lang="en-US" dirty="0"/>
          </a:p>
          <a:p>
            <a:r>
              <a:rPr lang="en-US" u="sng" dirty="0"/>
              <a:t>Safety: </a:t>
            </a:r>
          </a:p>
          <a:p>
            <a:r>
              <a:rPr lang="en-US" dirty="0"/>
              <a:t>Home Environment, Outside (Safe Enviro Checklist); Neurotoxins</a:t>
            </a:r>
          </a:p>
          <a:p>
            <a:r>
              <a:rPr lang="en-US" dirty="0"/>
              <a:t>Child Abuse &amp; Neglect prevention </a:t>
            </a:r>
          </a:p>
          <a:p>
            <a:endParaRPr lang="en-US" u="sng" dirty="0"/>
          </a:p>
          <a:p>
            <a:r>
              <a:rPr lang="en-US" u="sng" dirty="0"/>
              <a:t>Sleep: </a:t>
            </a:r>
            <a:r>
              <a:rPr lang="en-US" dirty="0"/>
              <a:t>SIDS Prevention, Safe Sleep </a:t>
            </a:r>
          </a:p>
          <a:p>
            <a:endParaRPr lang="en-US" dirty="0"/>
          </a:p>
          <a:p>
            <a:r>
              <a:rPr lang="en-US" u="sng" dirty="0"/>
              <a:t>Transitions/Routines</a:t>
            </a:r>
          </a:p>
          <a:p>
            <a:r>
              <a:rPr lang="en-US" dirty="0"/>
              <a:t>Pregnancy/Prenatal Care and Nutrition/Health Births</a:t>
            </a:r>
          </a:p>
          <a:p>
            <a:r>
              <a:rPr lang="en-US" dirty="0"/>
              <a:t>Temperament</a:t>
            </a:r>
          </a:p>
          <a:p>
            <a:r>
              <a:rPr lang="en-US" dirty="0"/>
              <a:t>Toilet Learning</a:t>
            </a:r>
          </a:p>
          <a:p>
            <a:endParaRPr lang="en-US" dirty="0"/>
          </a:p>
          <a:p>
            <a:r>
              <a:rPr lang="en-US" u="sng" dirty="0"/>
              <a:t>Healthy Births </a:t>
            </a:r>
          </a:p>
          <a:p>
            <a:endParaRPr lang="en-US" u="sng" dirty="0"/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7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3940" y="4572000"/>
            <a:ext cx="5486400" cy="3806190"/>
          </a:xfrm>
        </p:spPr>
        <p:txBody>
          <a:bodyPr/>
          <a:lstStyle/>
          <a:p>
            <a:r>
              <a:rPr lang="en-US" dirty="0"/>
              <a:t>REBECCA: Screen Share PAT Site and P.E. Resource – PG. 1132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4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REBECCA: Show PAT Site Pg. 1137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0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Graphic 33" descr="Tag=AccentColor&#10;Flavor=Light&#10;Target=Fill">
            <a:extLst>
              <a:ext uri="{FF2B5EF4-FFF2-40B4-BE49-F238E27FC236}">
                <a16:creationId xmlns:a16="http://schemas.microsoft.com/office/drawing/2014/main" id="{9C45166F-61B5-4156-ADA2-FB24F0D7E2D5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C81346-21FF-4743-A34D-8575307F52EB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1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75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4233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2393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3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87528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780D4C2A-3C8C-45A4-B8C5-DB5D747C494D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A9105049-006A-4B38-B682-C77D32B9523B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9048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75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2" r:id="rId12"/>
    <p:sldLayoutId id="2147483749" r:id="rId13"/>
    <p:sldLayoutId id="2147483751" r:id="rId14"/>
    <p:sldLayoutId id="2147483752" r:id="rId15"/>
    <p:sldLayoutId id="2147483754" r:id="rId16"/>
    <p:sldLayoutId id="214748375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1" y="960120"/>
            <a:ext cx="8107344" cy="289864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Developmental </a:t>
            </a:r>
            <a:b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Centered </a:t>
            </a:r>
            <a:b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Parenting</a:t>
            </a:r>
            <a:b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Parents as Teachers </a:t>
            </a: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8F64-7CB9-4F9F-9E09-018DFBB1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537C1-76D3-4480-A5FE-49DB88554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719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C18C1E5-FB55-42F5-BD6D-9CC153FCDBE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5257669-97DB-48E5-9801-A3A2D8BE9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014528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84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55865-FC7E-4C17-A36A-9EC7E16B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431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75715-DF28-4541-A042-3BD8E2F7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4312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EDA70-0C09-46FB-AB41-28492552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4312"/>
            <a:ext cx="2743200" cy="36512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1CB6900-D7E8-446A-A7D9-ABCC66E8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985"/>
            <a:ext cx="11984854" cy="45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>
                <a:latin typeface="Century Gothic" panose="020B0502020202020204" pitchFamily="34" charset="0"/>
              </a:rPr>
              <a:t>Developmental Topics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C18C1E5-FB55-42F5-BD6D-9CC153FCDBE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5257669-97DB-48E5-9801-A3A2D8BE9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667463"/>
              </p:ext>
            </p:extLst>
          </p:nvPr>
        </p:nvGraphicFramePr>
        <p:xfrm>
          <a:off x="-213065" y="2148396"/>
          <a:ext cx="10508797" cy="178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BBE3865E-B388-4D5A-A112-391546AB3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027673"/>
              </p:ext>
            </p:extLst>
          </p:nvPr>
        </p:nvGraphicFramePr>
        <p:xfrm>
          <a:off x="2327429" y="4094281"/>
          <a:ext cx="11237651" cy="178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2711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F750-FACA-4F81-A537-2741F544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3" y="1911096"/>
            <a:ext cx="8553831" cy="207568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Share Strategies for Success with </a:t>
            </a:r>
            <a:r>
              <a:rPr lang="en-US" sz="4800" dirty="0" err="1">
                <a:latin typeface="Century Gothic" panose="020B0502020202020204" pitchFamily="34" charset="0"/>
              </a:rPr>
              <a:t>Dev.Centered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</a:rPr>
              <a:t>ParenTing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6C994-0BEF-468B-AB82-05F96B583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15-minute breakout </a:t>
            </a:r>
          </a:p>
        </p:txBody>
      </p:sp>
    </p:spTree>
    <p:extLst>
      <p:ext uri="{BB962C8B-B14F-4D97-AF65-F5344CB8AC3E}">
        <p14:creationId xmlns:p14="http://schemas.microsoft.com/office/powerpoint/2010/main" val="350976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55865-FC7E-4C17-A36A-9EC7E16B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431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75715-DF28-4541-A042-3BD8E2F7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4312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EDA70-0C09-46FB-AB41-28492552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4312"/>
            <a:ext cx="2743200" cy="36512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8DF8DF4B-1851-4EAE-B87E-0C0286004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8315"/>
            <a:ext cx="12192000" cy="71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8DCB-FAD7-450E-B904-4CDF2B95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232118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C18C1E5-FB55-42F5-BD6D-9CC153FCDBE6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E6011-B364-43D7-97C6-B913F5B1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9AB88-B55D-462E-8A5C-BA7E1AEF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9/3/20XX</a:t>
            </a:r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E3C8271B-AA75-4B76-8D51-02BCB2032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"/>
          <a:stretch/>
        </p:blipFill>
        <p:spPr>
          <a:xfrm>
            <a:off x="20" y="-821094"/>
            <a:ext cx="12191980" cy="69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F750-FACA-4F81-A537-2741F544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3" y="1911096"/>
            <a:ext cx="8553831" cy="207568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What Will YOU DO TO Be More </a:t>
            </a:r>
            <a:r>
              <a:rPr lang="en-US" sz="4800" dirty="0" err="1">
                <a:latin typeface="Century Gothic" panose="020B0502020202020204" pitchFamily="34" charset="0"/>
              </a:rPr>
              <a:t>IntentionAL</a:t>
            </a:r>
            <a:r>
              <a:rPr lang="en-US" sz="48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6C994-0BEF-468B-AB82-05F96B583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15-minute breakout </a:t>
            </a:r>
          </a:p>
        </p:txBody>
      </p:sp>
    </p:spTree>
    <p:extLst>
      <p:ext uri="{BB962C8B-B14F-4D97-AF65-F5344CB8AC3E}">
        <p14:creationId xmlns:p14="http://schemas.microsoft.com/office/powerpoint/2010/main" val="162351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8B7144-6B33-44D2-B6FE-8A0B4849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Century Gothic" panose="020B0502020202020204" pitchFamily="34" charset="0"/>
              </a:rPr>
              <a:t>PAT Personal Visit Observation </a:t>
            </a:r>
            <a:r>
              <a:rPr lang="en-US" sz="4800" dirty="0">
                <a:latin typeface="Century Gothic" panose="020B0502020202020204" pitchFamily="34" charset="0"/>
              </a:rPr>
              <a:t>PAT Resources </a:t>
            </a:r>
            <a:endParaRPr lang="en-US" sz="48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FAE8D-376C-46B1-A376-01B29EA5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2910"/>
            <a:ext cx="27432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E401B-A398-468A-B044-42F148A75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P.E. Resource “Theoretical Foundations Guiding Parents as Teachers” intro </a:t>
            </a:r>
            <a:r>
              <a:rPr lang="en-US" dirty="0" err="1"/>
              <a:t>pgs</a:t>
            </a:r>
            <a:r>
              <a:rPr lang="en-US" dirty="0"/>
              <a:t> 1-2</a:t>
            </a:r>
          </a:p>
          <a:p>
            <a:r>
              <a:rPr lang="en-US" dirty="0"/>
              <a:t>P.E. Resource “Developmental Topics” pg. 1132-1135</a:t>
            </a:r>
          </a:p>
          <a:p>
            <a:r>
              <a:rPr lang="en-US" dirty="0"/>
              <a:t>P.E Resource “Developmental Topics Chart pg. 1137-1140</a:t>
            </a:r>
          </a:p>
          <a:p>
            <a:r>
              <a:rPr lang="en-US" dirty="0"/>
              <a:t>Foundational Visits #3 and #4 </a:t>
            </a:r>
          </a:p>
          <a:p>
            <a:r>
              <a:rPr lang="en-US" dirty="0"/>
              <a:t>P.H. “Parenting Around Development” pg.1141 </a:t>
            </a:r>
          </a:p>
          <a:p>
            <a:r>
              <a:rPr lang="en-US" dirty="0"/>
              <a:t>Toolkit Cards 9-16: Developmental Topics</a:t>
            </a:r>
          </a:p>
          <a:p>
            <a:r>
              <a:rPr lang="en-US" dirty="0"/>
              <a:t>PAT Milestones </a:t>
            </a:r>
          </a:p>
          <a:p>
            <a:r>
              <a:rPr lang="en-US" dirty="0"/>
              <a:t>See also: Parenting Behaviors Resources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412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426</TotalTime>
  <Words>523</Words>
  <Application>Microsoft Office PowerPoint</Application>
  <PresentationFormat>Widescreen</PresentationFormat>
  <Paragraphs>92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Gill Sans MT</vt:lpstr>
      <vt:lpstr>Gallery</vt:lpstr>
      <vt:lpstr>Developmental  Centered  Parenting </vt:lpstr>
      <vt:lpstr>Agenda</vt:lpstr>
      <vt:lpstr>PowerPoint Presentation</vt:lpstr>
      <vt:lpstr>Developmental Topics</vt:lpstr>
      <vt:lpstr>Share Strategies for Success with Dev.Centered ParenTing</vt:lpstr>
      <vt:lpstr>PowerPoint Presentation</vt:lpstr>
      <vt:lpstr>PowerPoint Presentation</vt:lpstr>
      <vt:lpstr>What Will YOU DO TO Be More IntentionAL?</vt:lpstr>
      <vt:lpstr>PAT Personal Visit Observation PAT Resources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as Teachers</dc:title>
  <dc:creator>Marissa Larson</dc:creator>
  <cp:lastModifiedBy>Corey Berden</cp:lastModifiedBy>
  <cp:revision>31</cp:revision>
  <dcterms:created xsi:type="dcterms:W3CDTF">2021-07-19T12:40:21Z</dcterms:created>
  <dcterms:modified xsi:type="dcterms:W3CDTF">2021-08-24T19:50:15Z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