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58" r:id="rId4"/>
    <p:sldId id="259" r:id="rId5"/>
    <p:sldId id="260" r:id="rId6"/>
    <p:sldId id="261" r:id="rId7"/>
    <p:sldId id="262" r:id="rId8"/>
    <p:sldId id="263" r:id="rId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985" autoAdjust="0"/>
    <p:restoredTop sz="94660"/>
  </p:normalViewPr>
  <p:slideViewPr>
    <p:cSldViewPr snapToGrid="0">
      <p:cViewPr varScale="1">
        <p:scale>
          <a:sx n="43" d="100"/>
          <a:sy n="43" d="100"/>
        </p:scale>
        <p:origin x="700" y="4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1" name="Freeform 6"/>
          <p:cNvSpPr/>
          <p:nvPr/>
        </p:nvSpPr>
        <p:spPr bwMode="auto">
          <a:xfrm>
            <a:off x="0" y="-3175"/>
            <a:ext cx="12192000" cy="5203825"/>
          </a:xfrm>
          <a:custGeom>
            <a:avLst/>
            <a:gdLst/>
            <a:ahLst/>
            <a:cxnLst/>
            <a:rect l="0" t="0" r="r" b="b"/>
            <a:pathLst>
              <a:path w="5760" h="3278">
                <a:moveTo>
                  <a:pt x="5760" y="0"/>
                </a:moveTo>
                <a:lnTo>
                  <a:pt x="0" y="0"/>
                </a:lnTo>
                <a:lnTo>
                  <a:pt x="0" y="3090"/>
                </a:lnTo>
                <a:lnTo>
                  <a:pt x="943" y="3090"/>
                </a:lnTo>
                <a:lnTo>
                  <a:pt x="1123" y="3270"/>
                </a:lnTo>
                <a:lnTo>
                  <a:pt x="1123" y="3270"/>
                </a:lnTo>
                <a:lnTo>
                  <a:pt x="1127" y="3272"/>
                </a:lnTo>
                <a:lnTo>
                  <a:pt x="1133" y="3275"/>
                </a:lnTo>
                <a:lnTo>
                  <a:pt x="1139" y="3278"/>
                </a:lnTo>
                <a:lnTo>
                  <a:pt x="1144" y="3278"/>
                </a:lnTo>
                <a:lnTo>
                  <a:pt x="1150" y="3278"/>
                </a:lnTo>
                <a:lnTo>
                  <a:pt x="1155" y="3275"/>
                </a:lnTo>
                <a:lnTo>
                  <a:pt x="1161" y="3272"/>
                </a:lnTo>
                <a:lnTo>
                  <a:pt x="1165" y="3270"/>
                </a:lnTo>
                <a:lnTo>
                  <a:pt x="1345" y="3090"/>
                </a:lnTo>
                <a:lnTo>
                  <a:pt x="5760" y="3090"/>
                </a:lnTo>
                <a:lnTo>
                  <a:pt x="5760" y="0"/>
                </a:lnTo>
                <a:close/>
              </a:path>
            </a:pathLst>
          </a:custGeom>
          <a:ln/>
          <a:effectLst/>
          <a:extLst>
            <a:ext uri="{91240B29-F687-4f45-9708-019B960494DF}">
              <a14:hiddenLine xmlns=""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ctrTitle"/>
          </p:nvPr>
        </p:nvSpPr>
        <p:spPr>
          <a:xfrm>
            <a:off x="810001" y="1449147"/>
            <a:ext cx="10572000" cy="2971051"/>
          </a:xfrm>
        </p:spPr>
        <p:txBody>
          <a:bodyPr/>
          <a:lstStyle>
            <a:lvl1pPr>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810001" y="5280847"/>
            <a:ext cx="10572000" cy="434974"/>
          </a:xfrm>
        </p:spPr>
        <p:txBody>
          <a:bodyPr anchor="t"/>
          <a:lstStyle>
            <a:lvl1pPr marL="0" indent="0" algn="l">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08B9EBBA-996F-894A-B54A-D6246ED52CEA}" type="datetimeFigureOut">
              <a:rPr lang="en-US" dirty="0"/>
              <a:pPr/>
              <a:t>5/1/2019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10000" y="4800600"/>
            <a:ext cx="10561418" cy="566738"/>
          </a:xfrm>
        </p:spPr>
        <p:txBody>
          <a:bodyPr anchor="b">
            <a:normAutofit/>
          </a:bodyPr>
          <a:lstStyle>
            <a:lvl1pPr algn="l">
              <a:defRPr sz="2400" b="0"/>
            </a:lvl1pPr>
          </a:lstStyle>
          <a:p>
            <a:r>
              <a:rPr lang="en-US" smtClean="0"/>
              <a:t>Click to edit Master title style</a:t>
            </a:r>
            <a:endParaRPr lang="en-US" dirty="0"/>
          </a:p>
        </p:txBody>
      </p:sp>
      <p:sp>
        <p:nvSpPr>
          <p:cNvPr id="15" name="Picture Placeholder 14"/>
          <p:cNvSpPr>
            <a:spLocks noGrp="1" noChangeAspect="1"/>
          </p:cNvSpPr>
          <p:nvPr>
            <p:ph type="pic" sz="quarter" idx="13"/>
          </p:nvPr>
        </p:nvSpPr>
        <p:spPr bwMode="auto">
          <a:xfrm>
            <a:off x="0" y="0"/>
            <a:ext cx="12192000" cy="4800600"/>
          </a:xfrm>
          <a:custGeom>
            <a:avLst/>
            <a:gdLst/>
            <a:ahLst/>
            <a:cxnLst/>
            <a:rect l="0" t="0" r="r" b="b"/>
            <a:pathLst>
              <a:path w="5760" h="3289">
                <a:moveTo>
                  <a:pt x="5760" y="0"/>
                </a:moveTo>
                <a:lnTo>
                  <a:pt x="0" y="0"/>
                </a:lnTo>
                <a:lnTo>
                  <a:pt x="0" y="3100"/>
                </a:lnTo>
                <a:lnTo>
                  <a:pt x="943" y="3100"/>
                </a:lnTo>
                <a:lnTo>
                  <a:pt x="1123" y="3281"/>
                </a:lnTo>
                <a:lnTo>
                  <a:pt x="1123" y="3281"/>
                </a:lnTo>
                <a:lnTo>
                  <a:pt x="1127" y="3283"/>
                </a:lnTo>
                <a:lnTo>
                  <a:pt x="1133" y="3286"/>
                </a:lnTo>
                <a:lnTo>
                  <a:pt x="1139" y="3289"/>
                </a:lnTo>
                <a:lnTo>
                  <a:pt x="1144" y="3289"/>
                </a:lnTo>
                <a:lnTo>
                  <a:pt x="1150" y="3289"/>
                </a:lnTo>
                <a:lnTo>
                  <a:pt x="1155" y="3286"/>
                </a:lnTo>
                <a:lnTo>
                  <a:pt x="1161" y="3283"/>
                </a:lnTo>
                <a:lnTo>
                  <a:pt x="1165" y="3281"/>
                </a:lnTo>
                <a:lnTo>
                  <a:pt x="1345" y="3100"/>
                </a:lnTo>
                <a:lnTo>
                  <a:pt x="5760" y="3100"/>
                </a:lnTo>
                <a:lnTo>
                  <a:pt x="5760" y="0"/>
                </a:lnTo>
                <a:close/>
              </a:path>
            </a:pathLst>
          </a:custGeom>
          <a:noFill/>
          <a:ln>
            <a:solidFill>
              <a:schemeClr val="tx2"/>
            </a:solidFill>
          </a:ln>
        </p:spPr>
        <p:style>
          <a:lnRef idx="1">
            <a:schemeClr val="accent1"/>
          </a:lnRef>
          <a:fillRef idx="3">
            <a:schemeClr val="accent1"/>
          </a:fillRef>
          <a:effectRef idx="2">
            <a:schemeClr val="accent1"/>
          </a:effectRef>
          <a:fontRef idx="minor">
            <a:schemeClr val="lt1"/>
          </a:fontRef>
        </p:style>
        <p:txBody>
          <a:bodyPr wrap="square" numCol="1" anchor="t" anchorCtr="0" compatLnSpc="1">
            <a:prstTxWarp prst="textNoShape">
              <a:avLst/>
            </a:prstTxWarp>
            <a:normAutofit/>
          </a:bodyPr>
          <a:lstStyle>
            <a:lvl1pPr marL="0" indent="0" algn="ctr">
              <a:buFontTx/>
              <a:buNone/>
              <a:defRPr sz="1600"/>
            </a:lvl1pPr>
          </a:lstStyle>
          <a:p>
            <a:r>
              <a:rPr lang="en-US" smtClean="0"/>
              <a:t>Click icon to add picture</a:t>
            </a:r>
            <a:endParaRPr lang="en-US" dirty="0"/>
          </a:p>
        </p:txBody>
      </p:sp>
      <p:sp>
        <p:nvSpPr>
          <p:cNvPr id="4" name="Text Placeholder 3"/>
          <p:cNvSpPr>
            <a:spLocks noGrp="1"/>
          </p:cNvSpPr>
          <p:nvPr>
            <p:ph type="body" sz="half" idx="2"/>
          </p:nvPr>
        </p:nvSpPr>
        <p:spPr>
          <a:xfrm>
            <a:off x="810000" y="5367338"/>
            <a:ext cx="10561418"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8C79C5D-2A6F-F04D-97DA-BEF2467B64E4}" type="datetimeFigureOut">
              <a:rPr lang="en-US" dirty="0"/>
              <a:pPr/>
              <a:t>5/1/2019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8" name="Freeform 6"/>
          <p:cNvSpPr>
            <a:spLocks noChangeAspect="1"/>
          </p:cNvSpPr>
          <p:nvPr/>
        </p:nvSpPr>
        <p:spPr bwMode="auto">
          <a:xfrm>
            <a:off x="631697" y="1081456"/>
            <a:ext cx="6332416" cy="3239188"/>
          </a:xfrm>
          <a:custGeom>
            <a:avLst/>
            <a:gdLst/>
            <a:ahLst/>
            <a:cxnLst/>
            <a:rect l="0" t="0" r="r" b="b"/>
            <a:pathLst>
              <a:path w="3384" h="2308">
                <a:moveTo>
                  <a:pt x="3340" y="0"/>
                </a:moveTo>
                <a:lnTo>
                  <a:pt x="44" y="0"/>
                </a:lnTo>
                <a:lnTo>
                  <a:pt x="44" y="0"/>
                </a:lnTo>
                <a:lnTo>
                  <a:pt x="34" y="0"/>
                </a:lnTo>
                <a:lnTo>
                  <a:pt x="26" y="4"/>
                </a:lnTo>
                <a:lnTo>
                  <a:pt x="20" y="8"/>
                </a:lnTo>
                <a:lnTo>
                  <a:pt x="12" y="12"/>
                </a:lnTo>
                <a:lnTo>
                  <a:pt x="8" y="20"/>
                </a:lnTo>
                <a:lnTo>
                  <a:pt x="4" y="26"/>
                </a:lnTo>
                <a:lnTo>
                  <a:pt x="0" y="34"/>
                </a:lnTo>
                <a:lnTo>
                  <a:pt x="0" y="44"/>
                </a:lnTo>
                <a:lnTo>
                  <a:pt x="0" y="2076"/>
                </a:lnTo>
                <a:lnTo>
                  <a:pt x="0" y="2076"/>
                </a:lnTo>
                <a:lnTo>
                  <a:pt x="0" y="2086"/>
                </a:lnTo>
                <a:lnTo>
                  <a:pt x="4" y="2094"/>
                </a:lnTo>
                <a:lnTo>
                  <a:pt x="8" y="2100"/>
                </a:lnTo>
                <a:lnTo>
                  <a:pt x="12" y="2108"/>
                </a:lnTo>
                <a:lnTo>
                  <a:pt x="20" y="2112"/>
                </a:lnTo>
                <a:lnTo>
                  <a:pt x="26" y="2116"/>
                </a:lnTo>
                <a:lnTo>
                  <a:pt x="34" y="2120"/>
                </a:lnTo>
                <a:lnTo>
                  <a:pt x="44" y="2120"/>
                </a:lnTo>
                <a:lnTo>
                  <a:pt x="474" y="2120"/>
                </a:lnTo>
                <a:lnTo>
                  <a:pt x="650" y="2296"/>
                </a:lnTo>
                <a:lnTo>
                  <a:pt x="650" y="2296"/>
                </a:lnTo>
                <a:lnTo>
                  <a:pt x="656" y="2300"/>
                </a:lnTo>
                <a:lnTo>
                  <a:pt x="664" y="2304"/>
                </a:lnTo>
                <a:lnTo>
                  <a:pt x="672" y="2308"/>
                </a:lnTo>
                <a:lnTo>
                  <a:pt x="680" y="2308"/>
                </a:lnTo>
                <a:lnTo>
                  <a:pt x="688" y="2308"/>
                </a:lnTo>
                <a:lnTo>
                  <a:pt x="696" y="2304"/>
                </a:lnTo>
                <a:lnTo>
                  <a:pt x="704" y="2300"/>
                </a:lnTo>
                <a:lnTo>
                  <a:pt x="710" y="2296"/>
                </a:lnTo>
                <a:lnTo>
                  <a:pt x="886" y="2120"/>
                </a:lnTo>
                <a:lnTo>
                  <a:pt x="3340" y="2120"/>
                </a:lnTo>
                <a:lnTo>
                  <a:pt x="3340" y="2120"/>
                </a:lnTo>
                <a:lnTo>
                  <a:pt x="3350" y="2120"/>
                </a:lnTo>
                <a:lnTo>
                  <a:pt x="3358" y="2116"/>
                </a:lnTo>
                <a:lnTo>
                  <a:pt x="3364" y="2112"/>
                </a:lnTo>
                <a:lnTo>
                  <a:pt x="3372" y="2108"/>
                </a:lnTo>
                <a:lnTo>
                  <a:pt x="3376" y="2100"/>
                </a:lnTo>
                <a:lnTo>
                  <a:pt x="3380" y="2094"/>
                </a:lnTo>
                <a:lnTo>
                  <a:pt x="3384" y="2086"/>
                </a:lnTo>
                <a:lnTo>
                  <a:pt x="3384" y="2076"/>
                </a:lnTo>
                <a:lnTo>
                  <a:pt x="3384" y="44"/>
                </a:lnTo>
                <a:lnTo>
                  <a:pt x="3384" y="44"/>
                </a:lnTo>
                <a:lnTo>
                  <a:pt x="3384" y="34"/>
                </a:lnTo>
                <a:lnTo>
                  <a:pt x="3380" y="26"/>
                </a:lnTo>
                <a:lnTo>
                  <a:pt x="3376" y="20"/>
                </a:lnTo>
                <a:lnTo>
                  <a:pt x="3372" y="12"/>
                </a:lnTo>
                <a:lnTo>
                  <a:pt x="3364" y="8"/>
                </a:lnTo>
                <a:lnTo>
                  <a:pt x="3358" y="4"/>
                </a:lnTo>
                <a:lnTo>
                  <a:pt x="3350" y="0"/>
                </a:lnTo>
                <a:lnTo>
                  <a:pt x="3340" y="0"/>
                </a:lnTo>
                <a:lnTo>
                  <a:pt x="3340" y="0"/>
                </a:lnTo>
                <a:close/>
              </a:path>
            </a:pathLst>
          </a:custGeom>
          <a:ln>
            <a:solidFill>
              <a:schemeClr val="accent1"/>
            </a:solidFill>
          </a:ln>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850985" y="1238502"/>
            <a:ext cx="5893840" cy="2645912"/>
          </a:xfrm>
        </p:spPr>
        <p:txBody>
          <a:bodyPr anchor="b"/>
          <a:lstStyle>
            <a:lvl1pPr algn="l">
              <a:defRPr sz="4200" b="1" cap="none"/>
            </a:lvl1pPr>
          </a:lstStyle>
          <a:p>
            <a:r>
              <a:rPr lang="en-US" smtClean="0"/>
              <a:t>Click to edit Master title style</a:t>
            </a:r>
            <a:endParaRPr lang="en-US" dirty="0"/>
          </a:p>
        </p:txBody>
      </p:sp>
      <p:sp>
        <p:nvSpPr>
          <p:cNvPr id="3" name="Text Placeholder 2"/>
          <p:cNvSpPr>
            <a:spLocks noGrp="1"/>
          </p:cNvSpPr>
          <p:nvPr>
            <p:ph type="body" idx="1"/>
          </p:nvPr>
        </p:nvSpPr>
        <p:spPr>
          <a:xfrm>
            <a:off x="853190" y="4443680"/>
            <a:ext cx="5891636" cy="713241"/>
          </a:xfrm>
        </p:spPr>
        <p:txBody>
          <a:bodyPr anchor="t">
            <a:no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9" name="Text Placeholder 5"/>
          <p:cNvSpPr>
            <a:spLocks noGrp="1"/>
          </p:cNvSpPr>
          <p:nvPr>
            <p:ph type="body" sz="quarter" idx="16"/>
          </p:nvPr>
        </p:nvSpPr>
        <p:spPr>
          <a:xfrm>
            <a:off x="7574642" y="1081456"/>
            <a:ext cx="3810001" cy="4075465"/>
          </a:xfrm>
        </p:spPr>
        <p:txBody>
          <a:bodyPr anchor="t"/>
          <a:lstStyle>
            <a:lvl1pPr marL="0" indent="0">
              <a:buFontTx/>
              <a:buNone/>
              <a:defRPr/>
            </a:lvl1pPr>
          </a:lstStyle>
          <a:p>
            <a:pPr lvl="0"/>
            <a:r>
              <a:rPr lang="en-US" smtClean="0"/>
              <a:t>Click to edit Master text styles</a:t>
            </a:r>
          </a:p>
        </p:txBody>
      </p:sp>
      <p:sp>
        <p:nvSpPr>
          <p:cNvPr id="4" name="Date Placeholder 3"/>
          <p:cNvSpPr>
            <a:spLocks noGrp="1"/>
          </p:cNvSpPr>
          <p:nvPr>
            <p:ph type="dt" sz="half" idx="10"/>
          </p:nvPr>
        </p:nvSpPr>
        <p:spPr/>
        <p:txBody>
          <a:bodyPr/>
          <a:lstStyle/>
          <a:p>
            <a:fld id="{8DFA1846-DA80-1C48-A609-854EA85C59AD}" type="datetimeFigureOut">
              <a:rPr lang="en-US" dirty="0"/>
              <a:pPr/>
              <a:t>5/1/2019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9" name="Freeform 6"/>
          <p:cNvSpPr>
            <a:spLocks noChangeAspect="1"/>
          </p:cNvSpPr>
          <p:nvPr/>
        </p:nvSpPr>
        <p:spPr bwMode="auto">
          <a:xfrm>
            <a:off x="1140884" y="2286585"/>
            <a:ext cx="4895115" cy="2503972"/>
          </a:xfrm>
          <a:custGeom>
            <a:avLst/>
            <a:gdLst/>
            <a:ahLst/>
            <a:cxnLst/>
            <a:rect l="0" t="0" r="r" b="b"/>
            <a:pathLst>
              <a:path w="3384" h="2308">
                <a:moveTo>
                  <a:pt x="3340" y="0"/>
                </a:moveTo>
                <a:lnTo>
                  <a:pt x="44" y="0"/>
                </a:lnTo>
                <a:lnTo>
                  <a:pt x="44" y="0"/>
                </a:lnTo>
                <a:lnTo>
                  <a:pt x="34" y="0"/>
                </a:lnTo>
                <a:lnTo>
                  <a:pt x="26" y="4"/>
                </a:lnTo>
                <a:lnTo>
                  <a:pt x="20" y="8"/>
                </a:lnTo>
                <a:lnTo>
                  <a:pt x="12" y="12"/>
                </a:lnTo>
                <a:lnTo>
                  <a:pt x="8" y="20"/>
                </a:lnTo>
                <a:lnTo>
                  <a:pt x="4" y="26"/>
                </a:lnTo>
                <a:lnTo>
                  <a:pt x="0" y="34"/>
                </a:lnTo>
                <a:lnTo>
                  <a:pt x="0" y="44"/>
                </a:lnTo>
                <a:lnTo>
                  <a:pt x="0" y="2076"/>
                </a:lnTo>
                <a:lnTo>
                  <a:pt x="0" y="2076"/>
                </a:lnTo>
                <a:lnTo>
                  <a:pt x="0" y="2086"/>
                </a:lnTo>
                <a:lnTo>
                  <a:pt x="4" y="2094"/>
                </a:lnTo>
                <a:lnTo>
                  <a:pt x="8" y="2100"/>
                </a:lnTo>
                <a:lnTo>
                  <a:pt x="12" y="2108"/>
                </a:lnTo>
                <a:lnTo>
                  <a:pt x="20" y="2112"/>
                </a:lnTo>
                <a:lnTo>
                  <a:pt x="26" y="2116"/>
                </a:lnTo>
                <a:lnTo>
                  <a:pt x="34" y="2120"/>
                </a:lnTo>
                <a:lnTo>
                  <a:pt x="44" y="2120"/>
                </a:lnTo>
                <a:lnTo>
                  <a:pt x="474" y="2120"/>
                </a:lnTo>
                <a:lnTo>
                  <a:pt x="650" y="2296"/>
                </a:lnTo>
                <a:lnTo>
                  <a:pt x="650" y="2296"/>
                </a:lnTo>
                <a:lnTo>
                  <a:pt x="656" y="2300"/>
                </a:lnTo>
                <a:lnTo>
                  <a:pt x="664" y="2304"/>
                </a:lnTo>
                <a:lnTo>
                  <a:pt x="672" y="2308"/>
                </a:lnTo>
                <a:lnTo>
                  <a:pt x="680" y="2308"/>
                </a:lnTo>
                <a:lnTo>
                  <a:pt x="688" y="2308"/>
                </a:lnTo>
                <a:lnTo>
                  <a:pt x="696" y="2304"/>
                </a:lnTo>
                <a:lnTo>
                  <a:pt x="704" y="2300"/>
                </a:lnTo>
                <a:lnTo>
                  <a:pt x="710" y="2296"/>
                </a:lnTo>
                <a:lnTo>
                  <a:pt x="886" y="2120"/>
                </a:lnTo>
                <a:lnTo>
                  <a:pt x="3340" y="2120"/>
                </a:lnTo>
                <a:lnTo>
                  <a:pt x="3340" y="2120"/>
                </a:lnTo>
                <a:lnTo>
                  <a:pt x="3350" y="2120"/>
                </a:lnTo>
                <a:lnTo>
                  <a:pt x="3358" y="2116"/>
                </a:lnTo>
                <a:lnTo>
                  <a:pt x="3364" y="2112"/>
                </a:lnTo>
                <a:lnTo>
                  <a:pt x="3372" y="2108"/>
                </a:lnTo>
                <a:lnTo>
                  <a:pt x="3376" y="2100"/>
                </a:lnTo>
                <a:lnTo>
                  <a:pt x="3380" y="2094"/>
                </a:lnTo>
                <a:lnTo>
                  <a:pt x="3384" y="2086"/>
                </a:lnTo>
                <a:lnTo>
                  <a:pt x="3384" y="2076"/>
                </a:lnTo>
                <a:lnTo>
                  <a:pt x="3384" y="44"/>
                </a:lnTo>
                <a:lnTo>
                  <a:pt x="3384" y="44"/>
                </a:lnTo>
                <a:lnTo>
                  <a:pt x="3384" y="34"/>
                </a:lnTo>
                <a:lnTo>
                  <a:pt x="3380" y="26"/>
                </a:lnTo>
                <a:lnTo>
                  <a:pt x="3376" y="20"/>
                </a:lnTo>
                <a:lnTo>
                  <a:pt x="3372" y="12"/>
                </a:lnTo>
                <a:lnTo>
                  <a:pt x="3364" y="8"/>
                </a:lnTo>
                <a:lnTo>
                  <a:pt x="3358" y="4"/>
                </a:lnTo>
                <a:lnTo>
                  <a:pt x="3350" y="0"/>
                </a:lnTo>
                <a:lnTo>
                  <a:pt x="3340" y="0"/>
                </a:lnTo>
                <a:lnTo>
                  <a:pt x="3340" y="0"/>
                </a:lnTo>
                <a:close/>
              </a:path>
            </a:pathLst>
          </a:custGeom>
          <a:ln>
            <a:solidFill>
              <a:schemeClr val="accent1"/>
            </a:solidFill>
          </a:ln>
        </p:spPr>
        <p:style>
          <a:lnRef idx="1">
            <a:schemeClr val="accent1"/>
          </a:lnRef>
          <a:fillRef idx="3">
            <a:schemeClr val="accent1"/>
          </a:fillRef>
          <a:effectRef idx="2">
            <a:schemeClr val="accent1"/>
          </a:effectRef>
          <a:fontRef idx="minor">
            <a:schemeClr val="lt1"/>
          </a:fontRef>
        </p:style>
      </p:sp>
      <p:sp>
        <p:nvSpPr>
          <p:cNvPr id="38" name="Title 1"/>
          <p:cNvSpPr>
            <a:spLocks noGrp="1"/>
          </p:cNvSpPr>
          <p:nvPr>
            <p:ph type="title"/>
          </p:nvPr>
        </p:nvSpPr>
        <p:spPr>
          <a:xfrm>
            <a:off x="1357089" y="2435957"/>
            <a:ext cx="4382521" cy="2007789"/>
          </a:xfrm>
        </p:spPr>
        <p:txBody>
          <a:bodyPr/>
          <a:lstStyle>
            <a:lvl1pPr>
              <a:defRPr sz="3200"/>
            </a:lvl1pPr>
          </a:lstStyle>
          <a:p>
            <a:r>
              <a:rPr lang="en-US" smtClean="0"/>
              <a:t>Click to edit Master title style</a:t>
            </a:r>
            <a:endParaRPr lang="en-US" dirty="0"/>
          </a:p>
        </p:txBody>
      </p:sp>
      <p:sp>
        <p:nvSpPr>
          <p:cNvPr id="6" name="Text Placeholder 5"/>
          <p:cNvSpPr>
            <a:spLocks noGrp="1"/>
          </p:cNvSpPr>
          <p:nvPr>
            <p:ph type="body" sz="quarter" idx="16"/>
          </p:nvPr>
        </p:nvSpPr>
        <p:spPr>
          <a:xfrm>
            <a:off x="6156000" y="2286000"/>
            <a:ext cx="4880300" cy="2295525"/>
          </a:xfrm>
        </p:spPr>
        <p:txBody>
          <a:bodyPr anchor="t"/>
          <a:lstStyle>
            <a:lvl1pPr marL="0" indent="0">
              <a:buFontTx/>
              <a:buNone/>
              <a:defRPr/>
            </a:lvl1pPr>
          </a:lstStyle>
          <a:p>
            <a:pPr lvl="0"/>
            <a:r>
              <a:rPr lang="en-US" smtClean="0"/>
              <a:t>Click to edit Master text styles</a:t>
            </a:r>
          </a:p>
        </p:txBody>
      </p:sp>
      <p:sp>
        <p:nvSpPr>
          <p:cNvPr id="2" name="Date Placeholder 1"/>
          <p:cNvSpPr>
            <a:spLocks noGrp="1"/>
          </p:cNvSpPr>
          <p:nvPr>
            <p:ph type="dt" sz="half" idx="10"/>
          </p:nvPr>
        </p:nvSpPr>
        <p:spPr/>
        <p:txBody>
          <a:bodyPr/>
          <a:lstStyle/>
          <a:p>
            <a:fld id="{FBF54567-0DE4-3F47-BF90-CB84690072F9}" type="datetimeFigureOut">
              <a:rPr lang="en-US" dirty="0"/>
              <a:pPr/>
              <a:t>5/1/2019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7"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C6C52C72-DE31-F449-A4ED-4C594FD91407}" type="datetimeFigureOut">
              <a:rPr lang="en-US" dirty="0"/>
              <a:pPr/>
              <a:t>5/1/2019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12" name="Freeform 6"/>
          <p:cNvSpPr>
            <a:spLocks noChangeAspect="1"/>
          </p:cNvSpPr>
          <p:nvPr/>
        </p:nvSpPr>
        <p:spPr bwMode="auto">
          <a:xfrm>
            <a:off x="7669651" y="446089"/>
            <a:ext cx="4522349" cy="5414962"/>
          </a:xfrm>
          <a:custGeom>
            <a:avLst/>
            <a:gdLst/>
            <a:ahLst/>
            <a:cxnLst/>
            <a:rect l="0" t="0" r="r" b="b"/>
            <a:pathLst>
              <a:path w="2879" h="4320">
                <a:moveTo>
                  <a:pt x="183" y="0"/>
                </a:moveTo>
                <a:lnTo>
                  <a:pt x="183" y="1197"/>
                </a:lnTo>
                <a:lnTo>
                  <a:pt x="8" y="1372"/>
                </a:lnTo>
                <a:lnTo>
                  <a:pt x="8" y="1372"/>
                </a:lnTo>
                <a:lnTo>
                  <a:pt x="6" y="1376"/>
                </a:lnTo>
                <a:lnTo>
                  <a:pt x="3" y="1382"/>
                </a:lnTo>
                <a:lnTo>
                  <a:pt x="0" y="1387"/>
                </a:lnTo>
                <a:lnTo>
                  <a:pt x="0" y="1393"/>
                </a:lnTo>
                <a:lnTo>
                  <a:pt x="0" y="1399"/>
                </a:lnTo>
                <a:lnTo>
                  <a:pt x="3" y="1404"/>
                </a:lnTo>
                <a:lnTo>
                  <a:pt x="6" y="1410"/>
                </a:lnTo>
                <a:lnTo>
                  <a:pt x="8" y="1414"/>
                </a:lnTo>
                <a:lnTo>
                  <a:pt x="183" y="1589"/>
                </a:lnTo>
                <a:lnTo>
                  <a:pt x="183" y="4320"/>
                </a:lnTo>
                <a:lnTo>
                  <a:pt x="2879" y="4320"/>
                </a:lnTo>
                <a:lnTo>
                  <a:pt x="2879" y="0"/>
                </a:lnTo>
                <a:lnTo>
                  <a:pt x="183" y="0"/>
                </a:lnTo>
                <a:close/>
              </a:path>
            </a:pathLst>
          </a:custGeom>
          <a:ln/>
          <a:extLst>
            <a:ext uri="{91240B29-F687-4f45-9708-019B960494DF}">
              <a14:hiddenLine xmlns=""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Vertical Title 1"/>
          <p:cNvSpPr>
            <a:spLocks noGrp="1"/>
          </p:cNvSpPr>
          <p:nvPr>
            <p:ph type="title" orient="vert"/>
          </p:nvPr>
        </p:nvSpPr>
        <p:spPr>
          <a:xfrm>
            <a:off x="8183540" y="586171"/>
            <a:ext cx="2494791" cy="513479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10001" y="446089"/>
            <a:ext cx="6611540" cy="5414962"/>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ED62726E-379B-B349-9EED-81ED093FA806}" type="datetimeFigureOut">
              <a:rPr lang="en-US" dirty="0"/>
              <a:pPr/>
              <a:t>5/1/2019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11"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810000" y="447188"/>
            <a:ext cx="10571998" cy="970450"/>
          </a:xfrm>
        </p:spPr>
        <p:txBody>
          <a:bodyPr/>
          <a:lstStyle/>
          <a:p>
            <a:r>
              <a:rPr lang="en-US" smtClean="0"/>
              <a:t>Click to edit Master title style</a:t>
            </a:r>
            <a:endParaRPr lang="en-US" dirty="0"/>
          </a:p>
        </p:txBody>
      </p:sp>
      <p:sp>
        <p:nvSpPr>
          <p:cNvPr id="3" name="Content Placeholder 2"/>
          <p:cNvSpPr>
            <a:spLocks noGrp="1"/>
          </p:cNvSpPr>
          <p:nvPr>
            <p:ph idx="1"/>
          </p:nvPr>
        </p:nvSpPr>
        <p:spPr>
          <a:xfrm>
            <a:off x="818712" y="2222287"/>
            <a:ext cx="10554574" cy="363651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9B3A1323-8D79-1946-B0D7-40001CF92E9D}" type="datetimeFigureOut">
              <a:rPr lang="en-US" dirty="0"/>
              <a:pPr/>
              <a:t>5/1/2019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10" name="Freeform 7"/>
          <p:cNvSpPr/>
          <p:nvPr/>
        </p:nvSpPr>
        <p:spPr bwMode="auto">
          <a:xfrm>
            <a:off x="0" y="1"/>
            <a:ext cx="12192000" cy="5203825"/>
          </a:xfrm>
          <a:custGeom>
            <a:avLst/>
            <a:gdLst/>
            <a:ahLst/>
            <a:cxnLst/>
            <a:rect l="0" t="0" r="r" b="b"/>
            <a:pathLst>
              <a:path w="5760" h="3278">
                <a:moveTo>
                  <a:pt x="0" y="0"/>
                </a:moveTo>
                <a:lnTo>
                  <a:pt x="5760" y="0"/>
                </a:lnTo>
                <a:lnTo>
                  <a:pt x="5760" y="3090"/>
                </a:lnTo>
                <a:lnTo>
                  <a:pt x="4817" y="3090"/>
                </a:lnTo>
                <a:lnTo>
                  <a:pt x="4637" y="3270"/>
                </a:lnTo>
                <a:lnTo>
                  <a:pt x="4637" y="3270"/>
                </a:lnTo>
                <a:lnTo>
                  <a:pt x="4633" y="3272"/>
                </a:lnTo>
                <a:lnTo>
                  <a:pt x="4627" y="3275"/>
                </a:lnTo>
                <a:lnTo>
                  <a:pt x="4621" y="3278"/>
                </a:lnTo>
                <a:lnTo>
                  <a:pt x="4616" y="3278"/>
                </a:lnTo>
                <a:lnTo>
                  <a:pt x="4610" y="3278"/>
                </a:lnTo>
                <a:lnTo>
                  <a:pt x="4605" y="3275"/>
                </a:lnTo>
                <a:lnTo>
                  <a:pt x="4599" y="3272"/>
                </a:lnTo>
                <a:lnTo>
                  <a:pt x="4595" y="3270"/>
                </a:lnTo>
                <a:lnTo>
                  <a:pt x="4415" y="3090"/>
                </a:lnTo>
                <a:lnTo>
                  <a:pt x="0" y="3090"/>
                </a:lnTo>
                <a:lnTo>
                  <a:pt x="0" y="0"/>
                </a:lnTo>
                <a:lnTo>
                  <a:pt x="0" y="0"/>
                </a:lnTo>
                <a:close/>
              </a:path>
            </a:pathLst>
          </a:custGeom>
          <a:ln>
            <a:headEnd/>
            <a:tailEnd/>
          </a:ln>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810000" y="2951396"/>
            <a:ext cx="10561418" cy="1468800"/>
          </a:xfrm>
        </p:spPr>
        <p:txBody>
          <a:bodyPr anchor="b"/>
          <a:lstStyle>
            <a:lvl1pPr algn="r">
              <a:defRPr sz="4800" b="1" cap="none"/>
            </a:lvl1pPr>
          </a:lstStyle>
          <a:p>
            <a:r>
              <a:rPr lang="en-US" smtClean="0"/>
              <a:t>Click to edit Master title style</a:t>
            </a:r>
            <a:endParaRPr lang="en-US" dirty="0"/>
          </a:p>
        </p:txBody>
      </p:sp>
      <p:sp>
        <p:nvSpPr>
          <p:cNvPr id="3" name="Text Placeholder 2"/>
          <p:cNvSpPr>
            <a:spLocks noGrp="1"/>
          </p:cNvSpPr>
          <p:nvPr>
            <p:ph type="body" idx="1"/>
          </p:nvPr>
        </p:nvSpPr>
        <p:spPr>
          <a:xfrm>
            <a:off x="810000" y="5281201"/>
            <a:ext cx="10561418" cy="433955"/>
          </a:xfrm>
        </p:spPr>
        <p:txBody>
          <a:bodyPr anchor="t">
            <a:noAutofit/>
          </a:bodyPr>
          <a:lstStyle>
            <a:lvl1pPr marL="0" indent="0" algn="r">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DFA1846-DA80-1C48-A609-854EA85C59AD}" type="datetimeFigureOut">
              <a:rPr lang="en-US" dirty="0"/>
              <a:pPr/>
              <a:t>5/1/2019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818712" y="2222287"/>
            <a:ext cx="5185873" cy="3638763"/>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87415" y="2222287"/>
            <a:ext cx="5194583" cy="3638764"/>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57302355-E14B-8545-A8F8-0FE83CC9D524}" type="datetimeFigureOut">
              <a:rPr lang="en-US" dirty="0"/>
              <a:pPr/>
              <a:t>5/1/2019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814728" y="2174875"/>
            <a:ext cx="5189857" cy="576262"/>
          </a:xfrm>
        </p:spPr>
        <p:txBody>
          <a:bodyPr anchor="b">
            <a:noAutofit/>
          </a:bodyPr>
          <a:lstStyle>
            <a:lvl1pPr marL="0" indent="0" algn="ctr">
              <a:buNone/>
              <a:defRPr sz="20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14729" y="2751138"/>
            <a:ext cx="5189856" cy="3109913"/>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87415" y="2174875"/>
            <a:ext cx="5194583" cy="576262"/>
          </a:xfrm>
        </p:spPr>
        <p:txBody>
          <a:bodyPr anchor="b">
            <a:noAutofit/>
          </a:bodyPr>
          <a:lstStyle>
            <a:lvl1pPr marL="0" indent="0" algn="ctr">
              <a:buNone/>
              <a:defRPr sz="20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87415" y="2751138"/>
            <a:ext cx="5194583" cy="3109913"/>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02640F58-564D-2B4F-AE67-E407BA4FCF45}" type="datetimeFigureOut">
              <a:rPr lang="en-US" dirty="0"/>
              <a:pPr/>
              <a:t>5/1/2019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F13A34C8-038E-2045-AF43-DF7DBB8E0E9E}" type="datetimeFigureOut">
              <a:rPr lang="en-US" dirty="0"/>
              <a:pPr/>
              <a:t>5/1/2019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818C68F-D26B-8F47-958C-23B49CF8A634}" type="datetimeFigureOut">
              <a:rPr lang="en-US" dirty="0"/>
              <a:pPr/>
              <a:t>5/1/2019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12" name="Freeform 6"/>
          <p:cNvSpPr>
            <a:spLocks noChangeAspect="1"/>
          </p:cNvSpPr>
          <p:nvPr/>
        </p:nvSpPr>
        <p:spPr bwMode="auto">
          <a:xfrm>
            <a:off x="1073151" y="446087"/>
            <a:ext cx="3547533" cy="1814651"/>
          </a:xfrm>
          <a:custGeom>
            <a:avLst/>
            <a:gdLst/>
            <a:ahLst/>
            <a:cxnLst/>
            <a:rect l="0" t="0" r="r" b="b"/>
            <a:pathLst>
              <a:path w="3384" h="2308">
                <a:moveTo>
                  <a:pt x="3340" y="0"/>
                </a:moveTo>
                <a:lnTo>
                  <a:pt x="44" y="0"/>
                </a:lnTo>
                <a:lnTo>
                  <a:pt x="44" y="0"/>
                </a:lnTo>
                <a:lnTo>
                  <a:pt x="34" y="0"/>
                </a:lnTo>
                <a:lnTo>
                  <a:pt x="26" y="4"/>
                </a:lnTo>
                <a:lnTo>
                  <a:pt x="20" y="8"/>
                </a:lnTo>
                <a:lnTo>
                  <a:pt x="12" y="12"/>
                </a:lnTo>
                <a:lnTo>
                  <a:pt x="8" y="20"/>
                </a:lnTo>
                <a:lnTo>
                  <a:pt x="4" y="26"/>
                </a:lnTo>
                <a:lnTo>
                  <a:pt x="0" y="34"/>
                </a:lnTo>
                <a:lnTo>
                  <a:pt x="0" y="44"/>
                </a:lnTo>
                <a:lnTo>
                  <a:pt x="0" y="2076"/>
                </a:lnTo>
                <a:lnTo>
                  <a:pt x="0" y="2076"/>
                </a:lnTo>
                <a:lnTo>
                  <a:pt x="0" y="2086"/>
                </a:lnTo>
                <a:lnTo>
                  <a:pt x="4" y="2094"/>
                </a:lnTo>
                <a:lnTo>
                  <a:pt x="8" y="2100"/>
                </a:lnTo>
                <a:lnTo>
                  <a:pt x="12" y="2108"/>
                </a:lnTo>
                <a:lnTo>
                  <a:pt x="20" y="2112"/>
                </a:lnTo>
                <a:lnTo>
                  <a:pt x="26" y="2116"/>
                </a:lnTo>
                <a:lnTo>
                  <a:pt x="34" y="2120"/>
                </a:lnTo>
                <a:lnTo>
                  <a:pt x="44" y="2120"/>
                </a:lnTo>
                <a:lnTo>
                  <a:pt x="474" y="2120"/>
                </a:lnTo>
                <a:lnTo>
                  <a:pt x="650" y="2296"/>
                </a:lnTo>
                <a:lnTo>
                  <a:pt x="650" y="2296"/>
                </a:lnTo>
                <a:lnTo>
                  <a:pt x="656" y="2300"/>
                </a:lnTo>
                <a:lnTo>
                  <a:pt x="664" y="2304"/>
                </a:lnTo>
                <a:lnTo>
                  <a:pt x="672" y="2308"/>
                </a:lnTo>
                <a:lnTo>
                  <a:pt x="680" y="2308"/>
                </a:lnTo>
                <a:lnTo>
                  <a:pt x="688" y="2308"/>
                </a:lnTo>
                <a:lnTo>
                  <a:pt x="696" y="2304"/>
                </a:lnTo>
                <a:lnTo>
                  <a:pt x="704" y="2300"/>
                </a:lnTo>
                <a:lnTo>
                  <a:pt x="710" y="2296"/>
                </a:lnTo>
                <a:lnTo>
                  <a:pt x="886" y="2120"/>
                </a:lnTo>
                <a:lnTo>
                  <a:pt x="3340" y="2120"/>
                </a:lnTo>
                <a:lnTo>
                  <a:pt x="3340" y="2120"/>
                </a:lnTo>
                <a:lnTo>
                  <a:pt x="3350" y="2120"/>
                </a:lnTo>
                <a:lnTo>
                  <a:pt x="3358" y="2116"/>
                </a:lnTo>
                <a:lnTo>
                  <a:pt x="3364" y="2112"/>
                </a:lnTo>
                <a:lnTo>
                  <a:pt x="3372" y="2108"/>
                </a:lnTo>
                <a:lnTo>
                  <a:pt x="3376" y="2100"/>
                </a:lnTo>
                <a:lnTo>
                  <a:pt x="3380" y="2094"/>
                </a:lnTo>
                <a:lnTo>
                  <a:pt x="3384" y="2086"/>
                </a:lnTo>
                <a:lnTo>
                  <a:pt x="3384" y="2076"/>
                </a:lnTo>
                <a:lnTo>
                  <a:pt x="3384" y="44"/>
                </a:lnTo>
                <a:lnTo>
                  <a:pt x="3384" y="44"/>
                </a:lnTo>
                <a:lnTo>
                  <a:pt x="3384" y="34"/>
                </a:lnTo>
                <a:lnTo>
                  <a:pt x="3380" y="26"/>
                </a:lnTo>
                <a:lnTo>
                  <a:pt x="3376" y="20"/>
                </a:lnTo>
                <a:lnTo>
                  <a:pt x="3372" y="12"/>
                </a:lnTo>
                <a:lnTo>
                  <a:pt x="3364" y="8"/>
                </a:lnTo>
                <a:lnTo>
                  <a:pt x="3358" y="4"/>
                </a:lnTo>
                <a:lnTo>
                  <a:pt x="3350" y="0"/>
                </a:lnTo>
                <a:lnTo>
                  <a:pt x="3340" y="0"/>
                </a:lnTo>
                <a:lnTo>
                  <a:pt x="3340" y="0"/>
                </a:lnTo>
                <a:close/>
              </a:path>
            </a:pathLst>
          </a:custGeom>
          <a:ln/>
          <a:extLst>
            <a:ext uri="{91240B29-F687-4f45-9708-019B960494DF}">
              <a14:hiddenLine xmlns=""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1073151" y="446088"/>
            <a:ext cx="3547533" cy="1618396"/>
          </a:xfrm>
        </p:spPr>
        <p:txBody>
          <a:bodyPr anchor="b"/>
          <a:lstStyle>
            <a:lvl1pPr algn="l">
              <a:defRPr sz="2000" b="1"/>
            </a:lvl1pPr>
          </a:lstStyle>
          <a:p>
            <a:r>
              <a:rPr lang="en-US" smtClean="0"/>
              <a:t>Click to edit Master title style</a:t>
            </a:r>
            <a:endParaRPr lang="en-US" dirty="0"/>
          </a:p>
        </p:txBody>
      </p:sp>
      <p:sp>
        <p:nvSpPr>
          <p:cNvPr id="3" name="Content Placeholder 2"/>
          <p:cNvSpPr>
            <a:spLocks noGrp="1"/>
          </p:cNvSpPr>
          <p:nvPr>
            <p:ph idx="1"/>
          </p:nvPr>
        </p:nvSpPr>
        <p:spPr>
          <a:xfrm>
            <a:off x="4855633" y="446088"/>
            <a:ext cx="6252633" cy="5414963"/>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073151" y="2260738"/>
            <a:ext cx="3547533" cy="3600311"/>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0DF5E60-9974-AC48-9591-99C2BB44B7CF}" type="datetimeFigureOut">
              <a:rPr lang="en-US" dirty="0"/>
              <a:pPr/>
              <a:t>5/1/2019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14728" y="727522"/>
            <a:ext cx="4852988" cy="1617163"/>
          </a:xfrm>
        </p:spPr>
        <p:txBody>
          <a:bodyPr anchor="b">
            <a:normAutofit/>
          </a:bodyPr>
          <a:lstStyle>
            <a:lvl1pPr algn="l">
              <a:defRPr sz="2400" b="0"/>
            </a:lvl1pPr>
          </a:lstStyle>
          <a:p>
            <a:r>
              <a:rPr lang="en-US" smtClean="0"/>
              <a:t>Click to edit Master title style</a:t>
            </a:r>
            <a:endParaRPr lang="en-US" dirty="0"/>
          </a:p>
        </p:txBody>
      </p:sp>
      <p:sp>
        <p:nvSpPr>
          <p:cNvPr id="9" name="Picture Placeholder 11"/>
          <p:cNvSpPr>
            <a:spLocks noGrp="1" noChangeAspect="1"/>
          </p:cNvSpPr>
          <p:nvPr>
            <p:ph type="pic" sz="quarter" idx="13"/>
          </p:nvPr>
        </p:nvSpPr>
        <p:spPr bwMode="auto">
          <a:xfrm>
            <a:off x="6098117" y="0"/>
            <a:ext cx="6093883" cy="6858000"/>
          </a:xfrm>
          <a:custGeom>
            <a:avLst/>
            <a:gdLst/>
            <a:ahLst/>
            <a:cxnLst/>
            <a:rect l="0" t="0" r="r" b="b"/>
            <a:pathLst>
              <a:path w="2879" h="4320">
                <a:moveTo>
                  <a:pt x="183" y="0"/>
                </a:moveTo>
                <a:lnTo>
                  <a:pt x="183" y="1197"/>
                </a:lnTo>
                <a:lnTo>
                  <a:pt x="8" y="1372"/>
                </a:lnTo>
                <a:lnTo>
                  <a:pt x="8" y="1372"/>
                </a:lnTo>
                <a:lnTo>
                  <a:pt x="6" y="1376"/>
                </a:lnTo>
                <a:lnTo>
                  <a:pt x="3" y="1382"/>
                </a:lnTo>
                <a:lnTo>
                  <a:pt x="0" y="1387"/>
                </a:lnTo>
                <a:lnTo>
                  <a:pt x="0" y="1393"/>
                </a:lnTo>
                <a:lnTo>
                  <a:pt x="0" y="1399"/>
                </a:lnTo>
                <a:lnTo>
                  <a:pt x="3" y="1404"/>
                </a:lnTo>
                <a:lnTo>
                  <a:pt x="6" y="1410"/>
                </a:lnTo>
                <a:lnTo>
                  <a:pt x="8" y="1414"/>
                </a:lnTo>
                <a:lnTo>
                  <a:pt x="183" y="1589"/>
                </a:lnTo>
                <a:lnTo>
                  <a:pt x="183" y="4320"/>
                </a:lnTo>
                <a:lnTo>
                  <a:pt x="2879" y="4320"/>
                </a:lnTo>
                <a:lnTo>
                  <a:pt x="2879" y="0"/>
                </a:lnTo>
                <a:lnTo>
                  <a:pt x="183" y="0"/>
                </a:lnTo>
                <a:close/>
              </a:path>
            </a:pathLst>
          </a:custGeom>
          <a:noFill/>
          <a:ln w="9525">
            <a:solidFill>
              <a:schemeClr val="tx2"/>
            </a:solidFill>
            <a:round/>
            <a:headEnd/>
            <a:tailEnd/>
          </a:ln>
          <a:effectLst/>
        </p:spPr>
        <p:txBody>
          <a:bodyPr wrap="square" numCol="1" anchor="t" anchorCtr="0" compatLnSpc="1">
            <a:prstTxWarp prst="textNoShape">
              <a:avLst/>
            </a:prstTxWarp>
            <a:normAutofit/>
          </a:bodyPr>
          <a:lstStyle>
            <a:lvl1pPr algn="ctr">
              <a:buFontTx/>
              <a:buNone/>
              <a:defRPr sz="1400"/>
            </a:lvl1pPr>
          </a:lstStyle>
          <a:p>
            <a:r>
              <a:rPr lang="en-US" smtClean="0"/>
              <a:t>Click icon to add picture</a:t>
            </a:r>
            <a:endParaRPr lang="en-US" dirty="0"/>
          </a:p>
        </p:txBody>
      </p:sp>
      <p:sp>
        <p:nvSpPr>
          <p:cNvPr id="4" name="Text Placeholder 3"/>
          <p:cNvSpPr>
            <a:spLocks noGrp="1"/>
          </p:cNvSpPr>
          <p:nvPr>
            <p:ph type="body" sz="half" idx="2"/>
          </p:nvPr>
        </p:nvSpPr>
        <p:spPr>
          <a:xfrm>
            <a:off x="814728" y="2344684"/>
            <a:ext cx="4852988" cy="3516365"/>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3885810" y="6041362"/>
            <a:ext cx="976879" cy="365125"/>
          </a:xfrm>
        </p:spPr>
        <p:txBody>
          <a:bodyPr/>
          <a:lstStyle/>
          <a:p>
            <a:fld id="{18C79C5D-2A6F-F04D-97DA-BEF2467B64E4}" type="datetimeFigureOut">
              <a:rPr lang="en-US" dirty="0"/>
              <a:pPr/>
              <a:t>5/1/2019</a:t>
            </a:fld>
            <a:endParaRPr lang="en-US" dirty="0"/>
          </a:p>
        </p:txBody>
      </p:sp>
      <p:sp>
        <p:nvSpPr>
          <p:cNvPr id="6" name="Footer Placeholder 5"/>
          <p:cNvSpPr>
            <a:spLocks noGrp="1"/>
          </p:cNvSpPr>
          <p:nvPr>
            <p:ph type="ftr" sz="quarter" idx="11"/>
          </p:nvPr>
        </p:nvSpPr>
        <p:spPr>
          <a:xfrm>
            <a:off x="590396" y="6041362"/>
            <a:ext cx="3295413" cy="365125"/>
          </a:xfrm>
        </p:spPr>
        <p:txBody>
          <a:bodyPr/>
          <a:lstStyle/>
          <a:p>
            <a:endParaRPr lang="en-US" dirty="0"/>
          </a:p>
        </p:txBody>
      </p:sp>
      <p:sp>
        <p:nvSpPr>
          <p:cNvPr id="7" name="Slide Number Placeholder 6"/>
          <p:cNvSpPr>
            <a:spLocks noGrp="1"/>
          </p:cNvSpPr>
          <p:nvPr>
            <p:ph type="sldNum" sz="quarter" idx="12"/>
          </p:nvPr>
        </p:nvSpPr>
        <p:spPr>
          <a:xfrm>
            <a:off x="4862689" y="5915888"/>
            <a:ext cx="1062155" cy="490599"/>
          </a:xfrm>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10000" y="447188"/>
            <a:ext cx="10571998" cy="970450"/>
          </a:xfrm>
          <a:prstGeom prst="rect">
            <a:avLst/>
          </a:prstGeom>
          <a:effectLst>
            <a:outerShdw blurRad="50800" dir="14400000">
              <a:srgbClr val="000000">
                <a:alpha val="60000"/>
              </a:srgbClr>
            </a:outerShdw>
          </a:effectLst>
        </p:spPr>
        <p:txBody>
          <a:bodyPr vert="horz" lIns="91440" tIns="45720" rIns="91440" bIns="45720" rtlCol="0" anchor="b">
            <a:noAutofit/>
          </a:bodyPr>
          <a:lstStyle/>
          <a:p>
            <a:r>
              <a:rPr lang="en-US" smtClean="0"/>
              <a:t>Click to edit Master title style</a:t>
            </a:r>
            <a:endParaRPr lang="en-US" dirty="0"/>
          </a:p>
        </p:txBody>
      </p:sp>
      <p:sp>
        <p:nvSpPr>
          <p:cNvPr id="3" name="Text Placeholder 2"/>
          <p:cNvSpPr>
            <a:spLocks noGrp="1"/>
          </p:cNvSpPr>
          <p:nvPr>
            <p:ph type="body" idx="1"/>
          </p:nvPr>
        </p:nvSpPr>
        <p:spPr>
          <a:xfrm>
            <a:off x="810000" y="2184401"/>
            <a:ext cx="10563285" cy="3674397"/>
          </a:xfrm>
          <a:prstGeom prst="rect">
            <a:avLst/>
          </a:prstGeom>
          <a:effectLst>
            <a:outerShdw blurRad="50800" dir="14400000">
              <a:srgbClr val="000000">
                <a:alpha val="40000"/>
              </a:srgbClr>
            </a:outerShdw>
          </a:effectLst>
        </p:spPr>
        <p:txBody>
          <a:bodyPr vert="horz" lIns="91440" tIns="45720" rIns="91440" bIns="45720" rtlCol="0"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Footer Placeholder 4"/>
          <p:cNvSpPr>
            <a:spLocks noGrp="1"/>
          </p:cNvSpPr>
          <p:nvPr>
            <p:ph type="ftr" sz="quarter" idx="3"/>
          </p:nvPr>
        </p:nvSpPr>
        <p:spPr>
          <a:xfrm>
            <a:off x="451514" y="6041362"/>
            <a:ext cx="8644320" cy="365125"/>
          </a:xfrm>
          <a:prstGeom prst="rect">
            <a:avLst/>
          </a:prstGeom>
        </p:spPr>
        <p:txBody>
          <a:bodyPr vert="horz" lIns="91440" tIns="45720" rIns="91440" bIns="45720" rtlCol="0" anchor="b"/>
          <a:lstStyle>
            <a:lvl1pPr algn="l">
              <a:defRPr sz="900">
                <a:solidFill>
                  <a:schemeClr val="tx1"/>
                </a:solidFill>
              </a:defRPr>
            </a:lvl1pPr>
          </a:lstStyle>
          <a:p>
            <a:endParaRPr lang="en-US" dirty="0"/>
          </a:p>
        </p:txBody>
      </p:sp>
      <p:sp>
        <p:nvSpPr>
          <p:cNvPr id="4" name="Date Placeholder 3"/>
          <p:cNvSpPr>
            <a:spLocks noGrp="1"/>
          </p:cNvSpPr>
          <p:nvPr>
            <p:ph type="dt" sz="half" idx="2"/>
          </p:nvPr>
        </p:nvSpPr>
        <p:spPr>
          <a:xfrm>
            <a:off x="9334626" y="6041362"/>
            <a:ext cx="1343706" cy="365125"/>
          </a:xfrm>
          <a:prstGeom prst="rect">
            <a:avLst/>
          </a:prstGeom>
        </p:spPr>
        <p:txBody>
          <a:bodyPr vert="horz" lIns="91440" tIns="45720" rIns="91440" bIns="45720" rtlCol="0" anchor="b"/>
          <a:lstStyle>
            <a:lvl1pPr algn="r">
              <a:defRPr sz="900">
                <a:solidFill>
                  <a:schemeClr val="tx1"/>
                </a:solidFill>
              </a:defRPr>
            </a:lvl1pPr>
          </a:lstStyle>
          <a:p>
            <a:fld id="{09B482E8-6E0E-1B4F-B1FD-C69DB9E858D9}" type="datetimeFigureOut">
              <a:rPr lang="en-US" dirty="0"/>
              <a:pPr/>
              <a:t>5/1/2019</a:t>
            </a:fld>
            <a:endParaRPr lang="en-US" dirty="0"/>
          </a:p>
        </p:txBody>
      </p:sp>
      <p:sp>
        <p:nvSpPr>
          <p:cNvPr id="6" name="Slide Number Placeholder 5"/>
          <p:cNvSpPr>
            <a:spLocks noGrp="1"/>
          </p:cNvSpPr>
          <p:nvPr>
            <p:ph type="sldNum" sz="quarter" idx="4"/>
          </p:nvPr>
        </p:nvSpPr>
        <p:spPr>
          <a:xfrm>
            <a:off x="10678331" y="5915888"/>
            <a:ext cx="1062155" cy="490599"/>
          </a:xfrm>
          <a:prstGeom prst="rect">
            <a:avLst/>
          </a:prstGeom>
        </p:spPr>
        <p:txBody>
          <a:bodyPr vert="horz" lIns="91440" tIns="45720" rIns="91440" bIns="10800" rtlCol="0" anchor="b"/>
          <a:lstStyle>
            <a:lvl1pPr algn="r">
              <a:defRPr sz="2000">
                <a:solidFill>
                  <a:schemeClr val="accent1"/>
                </a:solidFill>
              </a:defRPr>
            </a:lvl1pPr>
          </a:lstStyle>
          <a:p>
            <a:fld id="{D57F1E4F-1CFF-5643-939E-217C01CDF565}" type="slidenum">
              <a:rPr lang="en-US" dirty="0"/>
              <a:pPr/>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63" r:id="rId9"/>
    <p:sldLayoutId id="2147483657" r:id="rId10"/>
    <p:sldLayoutId id="2147483666" r:id="rId11"/>
    <p:sldLayoutId id="2147483661" r:id="rId12"/>
    <p:sldLayoutId id="2147483658" r:id="rId13"/>
    <p:sldLayoutId id="2147483659" r:id="rId14"/>
  </p:sldLayoutIdLst>
  <p:hf sldNum="0" hdr="0" ftr="0" dt="0"/>
  <p:txStyles>
    <p:titleStyle>
      <a:lvl1pPr algn="l" defTabSz="457200" rtl="0" eaLnBrk="1" latinLnBrk="0" hangingPunct="1">
        <a:spcBef>
          <a:spcPct val="0"/>
        </a:spcBef>
        <a:buNone/>
        <a:defRPr sz="4000" b="1" kern="1200">
          <a:solidFill>
            <a:srgbClr val="FEFEFE"/>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ct val="20000"/>
        </a:spcBef>
        <a:spcAft>
          <a:spcPts val="600"/>
        </a:spcAft>
        <a:buClr>
          <a:schemeClr val="accent1"/>
        </a:buClr>
        <a:buFont typeface="Wingdings 2" charset="2"/>
        <a:buChar char=""/>
        <a:defRPr sz="1800" kern="1200">
          <a:solidFill>
            <a:schemeClr val="tx1"/>
          </a:solidFill>
          <a:latin typeface="+mn-lt"/>
          <a:ea typeface="+mn-ea"/>
          <a:cs typeface="+mn-cs"/>
        </a:defRPr>
      </a:lvl1pPr>
      <a:lvl2pPr marL="742950" indent="-285750" algn="l" defTabSz="457200" rtl="0" eaLnBrk="1" latinLnBrk="0" hangingPunct="1">
        <a:spcBef>
          <a:spcPct val="20000"/>
        </a:spcBef>
        <a:spcAft>
          <a:spcPts val="600"/>
        </a:spcAft>
        <a:buClr>
          <a:schemeClr val="accent1"/>
        </a:buClr>
        <a:buFont typeface="Wingdings 2" charset="2"/>
        <a:buChar char=""/>
        <a:defRPr sz="1600" kern="1200">
          <a:solidFill>
            <a:schemeClr val="tx1"/>
          </a:solidFill>
          <a:latin typeface="+mn-lt"/>
          <a:ea typeface="+mn-ea"/>
          <a:cs typeface="+mn-cs"/>
        </a:defRPr>
      </a:lvl2pPr>
      <a:lvl3pPr marL="1143000" indent="-228600" algn="l" defTabSz="457200" rtl="0" eaLnBrk="1" latinLnBrk="0" hangingPunct="1">
        <a:spcBef>
          <a:spcPct val="20000"/>
        </a:spcBef>
        <a:spcAft>
          <a:spcPts val="600"/>
        </a:spcAft>
        <a:buClr>
          <a:schemeClr val="accent1"/>
        </a:buClr>
        <a:buFont typeface="Wingdings 2" charset="2"/>
        <a:buChar char=""/>
        <a:defRPr sz="1400" kern="1200">
          <a:solidFill>
            <a:schemeClr val="tx1"/>
          </a:solidFill>
          <a:latin typeface="+mn-lt"/>
          <a:ea typeface="+mn-ea"/>
          <a:cs typeface="+mn-cs"/>
        </a:defRPr>
      </a:lvl3pPr>
      <a:lvl4pPr marL="16002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4pPr>
      <a:lvl5pPr marL="20574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5pPr>
      <a:lvl6pPr marL="24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6pPr>
      <a:lvl7pPr marL="28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7pPr>
      <a:lvl8pPr marL="32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8pPr>
      <a:lvl9pPr marL="36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jp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Head Start and Early Head Start Recruitment, Selection and Enrollment Priorities</a:t>
            </a:r>
            <a:endParaRPr lang="en-US" dirty="0"/>
          </a:p>
        </p:txBody>
      </p:sp>
      <p:sp>
        <p:nvSpPr>
          <p:cNvPr id="3" name="Subtitle 2"/>
          <p:cNvSpPr>
            <a:spLocks noGrp="1"/>
          </p:cNvSpPr>
          <p:nvPr>
            <p:ph type="subTitle" idx="1"/>
          </p:nvPr>
        </p:nvSpPr>
        <p:spPr/>
        <p:txBody>
          <a:bodyPr/>
          <a:lstStyle/>
          <a:p>
            <a:r>
              <a:rPr lang="en-US" dirty="0" smtClean="0"/>
              <a:t>For Policy Council and Governing Board</a:t>
            </a:r>
            <a:endParaRPr lang="en-US" dirty="0"/>
          </a:p>
        </p:txBody>
      </p:sp>
    </p:spTree>
    <p:extLst>
      <p:ext uri="{BB962C8B-B14F-4D97-AF65-F5344CB8AC3E}">
        <p14:creationId xmlns:p14="http://schemas.microsoft.com/office/powerpoint/2010/main" val="212894033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HSPPS 1302.12 (m) </a:t>
            </a:r>
            <a:br>
              <a:rPr lang="en-US" dirty="0" smtClean="0"/>
            </a:br>
            <a:r>
              <a:rPr lang="en-US" dirty="0" smtClean="0"/>
              <a:t>Training on Eligibility	</a:t>
            </a:r>
            <a:endParaRPr lang="en-US" dirty="0"/>
          </a:p>
        </p:txBody>
      </p:sp>
      <p:pic>
        <p:nvPicPr>
          <p:cNvPr id="5" name="Picture Placeholder 4"/>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t="12558" b="12558"/>
          <a:stretch>
            <a:fillRect/>
          </a:stretch>
        </p:blipFill>
        <p:spPr>
          <a:xfrm>
            <a:off x="6098117" y="0"/>
            <a:ext cx="6093883" cy="6858000"/>
          </a:xfrm>
        </p:spPr>
      </p:pic>
      <p:sp>
        <p:nvSpPr>
          <p:cNvPr id="4" name="Text Placeholder 3"/>
          <p:cNvSpPr>
            <a:spLocks noGrp="1"/>
          </p:cNvSpPr>
          <p:nvPr>
            <p:ph type="body" sz="half" idx="2"/>
          </p:nvPr>
        </p:nvSpPr>
        <p:spPr/>
        <p:txBody>
          <a:bodyPr>
            <a:normAutofit/>
          </a:bodyPr>
          <a:lstStyle/>
          <a:p>
            <a:r>
              <a:rPr lang="en-US" sz="1400" dirty="0" smtClean="0"/>
              <a:t>A program must train all governing body, policy council, management, and staff who determine eligibility on applicable federal regulations and program policies and procedures.   (3) A program must training all governing body and policy council members within 180 days of the beginning term. </a:t>
            </a:r>
          </a:p>
          <a:p>
            <a:endParaRPr lang="en-US" sz="1400" dirty="0"/>
          </a:p>
          <a:p>
            <a:pPr marL="171450" indent="-171450">
              <a:buFont typeface="Arial" panose="020B0604020202020204" pitchFamily="34" charset="0"/>
              <a:buChar char="•"/>
            </a:pPr>
            <a:r>
              <a:rPr lang="en-US" sz="1400" dirty="0" smtClean="0"/>
              <a:t>Methods on how to collect complete and accurate eligibility information</a:t>
            </a:r>
          </a:p>
          <a:p>
            <a:pPr marL="171450" indent="-171450">
              <a:buFont typeface="Arial" panose="020B0604020202020204" pitchFamily="34" charset="0"/>
              <a:buChar char="•"/>
            </a:pPr>
            <a:r>
              <a:rPr lang="en-US" sz="1400" dirty="0" smtClean="0"/>
              <a:t>Early Head Start and Head Start Enrollment Priority Criteria</a:t>
            </a:r>
          </a:p>
          <a:p>
            <a:pPr marL="171450" indent="-171450">
              <a:buFont typeface="Arial" panose="020B0604020202020204" pitchFamily="34" charset="0"/>
              <a:buChar char="•"/>
            </a:pPr>
            <a:r>
              <a:rPr lang="en-US" sz="1400" dirty="0" smtClean="0"/>
              <a:t>Treating families with dignity and respect</a:t>
            </a:r>
          </a:p>
          <a:p>
            <a:pPr marL="171450" indent="-171450">
              <a:buFont typeface="Arial" panose="020B0604020202020204" pitchFamily="34" charset="0"/>
              <a:buChar char="•"/>
            </a:pPr>
            <a:r>
              <a:rPr lang="en-US" sz="1400" dirty="0" smtClean="0"/>
              <a:t>Program policy on falsifying information</a:t>
            </a:r>
            <a:endParaRPr lang="en-US" sz="1400" dirty="0"/>
          </a:p>
        </p:txBody>
      </p:sp>
    </p:spTree>
    <p:extLst>
      <p:ext uri="{BB962C8B-B14F-4D97-AF65-F5344CB8AC3E}">
        <p14:creationId xmlns:p14="http://schemas.microsoft.com/office/powerpoint/2010/main" val="371903924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makes a family eligible?</a:t>
            </a:r>
            <a:endParaRPr lang="en-US" dirty="0"/>
          </a:p>
        </p:txBody>
      </p:sp>
      <p:pic>
        <p:nvPicPr>
          <p:cNvPr id="5" name="Picture Placeholder 4"/>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t="1742" b="1742"/>
          <a:stretch>
            <a:fillRect/>
          </a:stretch>
        </p:blipFill>
        <p:spPr/>
      </p:pic>
      <p:sp>
        <p:nvSpPr>
          <p:cNvPr id="4" name="Text Placeholder 3"/>
          <p:cNvSpPr>
            <a:spLocks noGrp="1"/>
          </p:cNvSpPr>
          <p:nvPr>
            <p:ph type="body" sz="half" idx="2"/>
          </p:nvPr>
        </p:nvSpPr>
        <p:spPr/>
        <p:txBody>
          <a:bodyPr>
            <a:normAutofit/>
          </a:bodyPr>
          <a:lstStyle/>
          <a:p>
            <a:pPr marL="171450" indent="-171450">
              <a:buFont typeface="Arial" panose="020B0604020202020204" pitchFamily="34" charset="0"/>
              <a:buChar char="•"/>
            </a:pPr>
            <a:r>
              <a:rPr lang="en-US" sz="1400" dirty="0" smtClean="0"/>
              <a:t>The family’s income is equal to or below the 100% Federal Poverty Level</a:t>
            </a:r>
          </a:p>
          <a:p>
            <a:pPr marL="171450" indent="-171450">
              <a:buFont typeface="Arial" panose="020B0604020202020204" pitchFamily="34" charset="0"/>
              <a:buChar char="•"/>
            </a:pPr>
            <a:r>
              <a:rPr lang="en-US" sz="1400" dirty="0" smtClean="0"/>
              <a:t>The family is homeless</a:t>
            </a:r>
          </a:p>
          <a:p>
            <a:pPr marL="171450" indent="-171450">
              <a:buFont typeface="Arial" panose="020B0604020202020204" pitchFamily="34" charset="0"/>
              <a:buChar char="•"/>
            </a:pPr>
            <a:r>
              <a:rPr lang="en-US" sz="1400" dirty="0" smtClean="0"/>
              <a:t>The child is in foster/kinship care</a:t>
            </a:r>
          </a:p>
          <a:p>
            <a:pPr marL="171450" indent="-171450">
              <a:buFont typeface="Arial" panose="020B0604020202020204" pitchFamily="34" charset="0"/>
              <a:buChar char="•"/>
            </a:pPr>
            <a:r>
              <a:rPr lang="en-US" sz="1400" dirty="0" smtClean="0"/>
              <a:t>The family is currently receiving Supplemental Security Income (SSI) or Family Impendence Program (FIP)</a:t>
            </a:r>
          </a:p>
          <a:p>
            <a:pPr marL="171450" indent="-171450">
              <a:buFont typeface="Arial" panose="020B0604020202020204" pitchFamily="34" charset="0"/>
              <a:buChar char="•"/>
            </a:pPr>
            <a:endParaRPr lang="en-US" sz="1400" dirty="0"/>
          </a:p>
          <a:p>
            <a:pPr marL="171450" indent="-171450">
              <a:buFont typeface="Arial" panose="020B0604020202020204" pitchFamily="34" charset="0"/>
              <a:buChar char="•"/>
            </a:pPr>
            <a:r>
              <a:rPr lang="en-US" sz="1400" dirty="0" smtClean="0"/>
              <a:t>Additional allowances may be given to enroll a child over the 100% Federal Poverty Level.  </a:t>
            </a:r>
            <a:endParaRPr lang="en-US" sz="1400" dirty="0"/>
          </a:p>
        </p:txBody>
      </p:sp>
    </p:spTree>
    <p:extLst>
      <p:ext uri="{BB962C8B-B14F-4D97-AF65-F5344CB8AC3E}">
        <p14:creationId xmlns:p14="http://schemas.microsoft.com/office/powerpoint/2010/main" val="386899739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smtClean="0"/>
              <a:t>How do we determine if a family is eligible?	</a:t>
            </a:r>
            <a:endParaRPr lang="en-US" dirty="0"/>
          </a:p>
        </p:txBody>
      </p:sp>
      <p:pic>
        <p:nvPicPr>
          <p:cNvPr id="11" name="Picture Placeholder 10"/>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l="5602" r="5602"/>
          <a:stretch>
            <a:fillRect/>
          </a:stretch>
        </p:blipFill>
        <p:spPr/>
      </p:pic>
      <p:sp>
        <p:nvSpPr>
          <p:cNvPr id="9" name="Text Placeholder 8"/>
          <p:cNvSpPr>
            <a:spLocks noGrp="1"/>
          </p:cNvSpPr>
          <p:nvPr>
            <p:ph type="body" sz="half" idx="2"/>
          </p:nvPr>
        </p:nvSpPr>
        <p:spPr/>
        <p:txBody>
          <a:bodyPr/>
          <a:lstStyle/>
          <a:p>
            <a:pPr marL="171450" indent="-171450">
              <a:buFont typeface="Arial" panose="020B0604020202020204" pitchFamily="34" charset="0"/>
              <a:buChar char="•"/>
            </a:pPr>
            <a:r>
              <a:rPr lang="en-US" sz="1400" dirty="0" smtClean="0"/>
              <a:t>Copies of supporting documents or written consent for income, McKinney Vento homeless determination, Foster/Kinship Care from CPS, SSI determinations, FIP cash assistance from DHHS. </a:t>
            </a:r>
          </a:p>
          <a:p>
            <a:pPr marL="171450" indent="-171450">
              <a:buFont typeface="Arial" panose="020B0604020202020204" pitchFamily="34" charset="0"/>
              <a:buChar char="•"/>
            </a:pPr>
            <a:r>
              <a:rPr lang="en-US" sz="1400" dirty="0" smtClean="0"/>
              <a:t>All copies must be attached to the application</a:t>
            </a:r>
          </a:p>
          <a:p>
            <a:pPr marL="171450" indent="-171450">
              <a:buFont typeface="Arial" panose="020B0604020202020204" pitchFamily="34" charset="0"/>
              <a:buChar char="•"/>
            </a:pPr>
            <a:r>
              <a:rPr lang="en-US" sz="1400" dirty="0" smtClean="0"/>
              <a:t>Families with no income or unable to prove income can provide a written declaration of their eligibility.  As a response to this written declaration, staff must make efforts to verify the family’s eligibility and describe the family’s living situation.</a:t>
            </a:r>
          </a:p>
          <a:p>
            <a:pPr marL="171450" indent="-171450">
              <a:buFont typeface="Arial" panose="020B0604020202020204" pitchFamily="34" charset="0"/>
              <a:buChar char="•"/>
            </a:pPr>
            <a:r>
              <a:rPr lang="en-US" sz="1400" dirty="0" smtClean="0"/>
              <a:t>Staff use a Family Income Status/Staff Documentation form and a Third Party Documentation form to streamline the verification process.</a:t>
            </a:r>
          </a:p>
          <a:p>
            <a:endParaRPr lang="en-US" dirty="0" smtClean="0"/>
          </a:p>
          <a:p>
            <a:pPr marL="171450" indent="-171450">
              <a:buFont typeface="Arial" panose="020B0604020202020204" pitchFamily="34" charset="0"/>
              <a:buChar char="•"/>
            </a:pPr>
            <a:endParaRPr lang="en-US" dirty="0"/>
          </a:p>
        </p:txBody>
      </p:sp>
    </p:spTree>
    <p:extLst>
      <p:ext uri="{BB962C8B-B14F-4D97-AF65-F5344CB8AC3E}">
        <p14:creationId xmlns:p14="http://schemas.microsoft.com/office/powerpoint/2010/main" val="132095393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EHS and HS Enrollment Priority Criteria</a:t>
            </a:r>
            <a:endParaRPr lang="en-US" dirty="0"/>
          </a:p>
        </p:txBody>
      </p:sp>
      <p:pic>
        <p:nvPicPr>
          <p:cNvPr id="8" name="Content Placeholder 7"/>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1629508" y="2222500"/>
            <a:ext cx="3205809" cy="4131408"/>
          </a:xfrm>
        </p:spPr>
      </p:pic>
      <p:pic>
        <p:nvPicPr>
          <p:cNvPr id="9" name="Content Placeholder 8"/>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7022123" y="2222500"/>
            <a:ext cx="3186882" cy="4131408"/>
          </a:xfrm>
        </p:spPr>
      </p:pic>
    </p:spTree>
    <p:extLst>
      <p:ext uri="{BB962C8B-B14F-4D97-AF65-F5344CB8AC3E}">
        <p14:creationId xmlns:p14="http://schemas.microsoft.com/office/powerpoint/2010/main" val="277466754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smtClean="0"/>
              <a:t>Treating Families with Dignity and Respect</a:t>
            </a:r>
            <a:endParaRPr lang="en-US" dirty="0"/>
          </a:p>
        </p:txBody>
      </p:sp>
      <p:sp>
        <p:nvSpPr>
          <p:cNvPr id="8" name="Content Placeholder 7"/>
          <p:cNvSpPr>
            <a:spLocks noGrp="1"/>
          </p:cNvSpPr>
          <p:nvPr>
            <p:ph sz="half" idx="1"/>
          </p:nvPr>
        </p:nvSpPr>
        <p:spPr/>
        <p:txBody>
          <a:bodyPr/>
          <a:lstStyle/>
          <a:p>
            <a:r>
              <a:rPr lang="en-US" dirty="0" smtClean="0"/>
              <a:t>NMCAA Cornerstones of Culture is a guiding document that represents the collective vision of the organizational culture of NMCAA.  </a:t>
            </a:r>
          </a:p>
          <a:p>
            <a:r>
              <a:rPr lang="en-US" dirty="0" smtClean="0"/>
              <a:t>NMCAA’s Cornerstones of Culture outlines key principals of a positive and health work environment and helps to ensure that these standards are always at the center of our interactions with each other and our families. </a:t>
            </a:r>
            <a:endParaRPr lang="en-US" dirty="0"/>
          </a:p>
        </p:txBody>
      </p:sp>
      <p:pic>
        <p:nvPicPr>
          <p:cNvPr id="12" name="Content Placeholder 11"/>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7069015" y="2093333"/>
            <a:ext cx="3845169" cy="4448144"/>
          </a:xfrm>
        </p:spPr>
      </p:pic>
    </p:spTree>
    <p:extLst>
      <p:ext uri="{BB962C8B-B14F-4D97-AF65-F5344CB8AC3E}">
        <p14:creationId xmlns:p14="http://schemas.microsoft.com/office/powerpoint/2010/main" val="426629931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smtClean="0"/>
              <a:t>Disciplinary Action for Falsifying Information</a:t>
            </a:r>
            <a:endParaRPr lang="en-US" sz="3600" dirty="0"/>
          </a:p>
        </p:txBody>
      </p:sp>
      <p:sp>
        <p:nvSpPr>
          <p:cNvPr id="7" name="Content Placeholder 6"/>
          <p:cNvSpPr>
            <a:spLocks noGrp="1"/>
          </p:cNvSpPr>
          <p:nvPr>
            <p:ph idx="1"/>
          </p:nvPr>
        </p:nvSpPr>
        <p:spPr>
          <a:xfrm>
            <a:off x="818712" y="2222287"/>
            <a:ext cx="10554574" cy="4002667"/>
          </a:xfrm>
        </p:spPr>
        <p:txBody>
          <a:bodyPr/>
          <a:lstStyle/>
          <a:p>
            <a:r>
              <a:rPr lang="en-US" dirty="0" smtClean="0"/>
              <a:t>NMCAA Personnel Policies state that staff who are dishonest (intentionally violate eligibility rules) are subject to disciplinary action, up to and including termination without prior warning or attempt at corrective discipline. </a:t>
            </a:r>
          </a:p>
          <a:p>
            <a:r>
              <a:rPr lang="en-US" dirty="0" smtClean="0"/>
              <a:t>As stated on the Early Childhood Programs of Northwest Michigan Client Intake, applicants certify that the information on the application is true.  If any part is false, it is acknowledge that the applicant’s participation in the agency’s program may be terminated and they may be </a:t>
            </a:r>
          </a:p>
          <a:p>
            <a:r>
              <a:rPr lang="en-US" dirty="0" smtClean="0"/>
              <a:t>The EHS and HS Eligibility Verification form signed by the staff, states that knowingly falsifying documents and determining a child eligible for Head Start when the child does not meet the eligibility criteria can lead to criminal charges. </a:t>
            </a:r>
            <a:endParaRPr lang="en-US" dirty="0"/>
          </a:p>
        </p:txBody>
      </p:sp>
    </p:spTree>
    <p:extLst>
      <p:ext uri="{BB962C8B-B14F-4D97-AF65-F5344CB8AC3E}">
        <p14:creationId xmlns:p14="http://schemas.microsoft.com/office/powerpoint/2010/main" val="18819307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t>Spread the word!</a:t>
            </a:r>
            <a:endParaRPr lang="en-US" sz="3200" dirty="0"/>
          </a:p>
        </p:txBody>
      </p:sp>
      <p:pic>
        <p:nvPicPr>
          <p:cNvPr id="6" name="Content Placeholder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863052" y="446088"/>
            <a:ext cx="4237796" cy="5414962"/>
          </a:xfrm>
        </p:spPr>
      </p:pic>
      <p:sp>
        <p:nvSpPr>
          <p:cNvPr id="5" name="Text Placeholder 4"/>
          <p:cNvSpPr>
            <a:spLocks noGrp="1"/>
          </p:cNvSpPr>
          <p:nvPr>
            <p:ph type="body" sz="half" idx="2"/>
          </p:nvPr>
        </p:nvSpPr>
        <p:spPr/>
        <p:txBody>
          <a:bodyPr/>
          <a:lstStyle/>
          <a:p>
            <a:r>
              <a:rPr lang="en-US" dirty="0" smtClean="0"/>
              <a:t>There are many ways to help with recruiting families:</a:t>
            </a:r>
          </a:p>
          <a:p>
            <a:pPr marL="285750" indent="-285750">
              <a:buFont typeface="Arial" panose="020B0604020202020204" pitchFamily="34" charset="0"/>
              <a:buChar char="•"/>
            </a:pPr>
            <a:r>
              <a:rPr lang="en-US" dirty="0" smtClean="0"/>
              <a:t>Share your story to family, friends and neighbors</a:t>
            </a:r>
          </a:p>
          <a:p>
            <a:pPr marL="285750" indent="-285750">
              <a:buFont typeface="Arial" panose="020B0604020202020204" pitchFamily="34" charset="0"/>
              <a:buChar char="•"/>
            </a:pPr>
            <a:r>
              <a:rPr lang="en-US" dirty="0" smtClean="0"/>
              <a:t>Hang flyers in the community</a:t>
            </a:r>
          </a:p>
          <a:p>
            <a:pPr marL="285750" indent="-285750">
              <a:buFont typeface="Arial" panose="020B0604020202020204" pitchFamily="34" charset="0"/>
              <a:buChar char="•"/>
            </a:pPr>
            <a:r>
              <a:rPr lang="en-US" dirty="0" smtClean="0"/>
              <a:t>Like Northwest Michigan Community Action Agency on Facebook and share our poster </a:t>
            </a:r>
            <a:endParaRPr lang="en-US" dirty="0"/>
          </a:p>
        </p:txBody>
      </p:sp>
    </p:spTree>
    <p:extLst>
      <p:ext uri="{BB962C8B-B14F-4D97-AF65-F5344CB8AC3E}">
        <p14:creationId xmlns:p14="http://schemas.microsoft.com/office/powerpoint/2010/main" val="104162741"/>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Quotable">
  <a:themeElements>
    <a:clrScheme name="Quotable">
      <a:dk1>
        <a:sysClr val="windowText" lastClr="000000"/>
      </a:dk1>
      <a:lt1>
        <a:sysClr val="window" lastClr="FFFFFF"/>
      </a:lt1>
      <a:dk2>
        <a:srgbClr val="212121"/>
      </a:dk2>
      <a:lt2>
        <a:srgbClr val="636363"/>
      </a:lt2>
      <a:accent1>
        <a:srgbClr val="9ECD33"/>
      </a:accent1>
      <a:accent2>
        <a:srgbClr val="E19933"/>
      </a:accent2>
      <a:accent3>
        <a:srgbClr val="DC5D3D"/>
      </a:accent3>
      <a:accent4>
        <a:srgbClr val="A967CB"/>
      </a:accent4>
      <a:accent5>
        <a:srgbClr val="5EA5DD"/>
      </a:accent5>
      <a:accent6>
        <a:srgbClr val="44BEA9"/>
      </a:accent6>
      <a:hlink>
        <a:srgbClr val="8F8F8F"/>
      </a:hlink>
      <a:folHlink>
        <a:srgbClr val="A5A5A5"/>
      </a:folHlink>
    </a:clrScheme>
    <a:fontScheme name="Quotable">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Quotable">
      <a:fillStyleLst>
        <a:solidFill>
          <a:schemeClr val="phClr"/>
        </a:solidFill>
        <a:gradFill rotWithShape="1">
          <a:gsLst>
            <a:gs pos="0">
              <a:schemeClr val="phClr">
                <a:tint val="80000"/>
                <a:lumMod val="105000"/>
              </a:schemeClr>
            </a:gs>
            <a:gs pos="100000">
              <a:schemeClr val="phClr">
                <a:tint val="90000"/>
              </a:schemeClr>
            </a:gs>
          </a:gsLst>
          <a:lin ang="5400000" scaled="0"/>
        </a:gradFill>
        <a:blipFill rotWithShape="1">
          <a:blip xmlns:r="http://schemas.openxmlformats.org/officeDocument/2006/relationships" r:embed="rId1">
            <a:duotone>
              <a:schemeClr val="phClr">
                <a:tint val="98000"/>
                <a:lumMod val="102000"/>
              </a:schemeClr>
              <a:schemeClr val="phClr">
                <a:shade val="98000"/>
                <a:lumMod val="98000"/>
              </a:schemeClr>
            </a:duotone>
          </a:blip>
          <a:tile tx="0" ty="0" sx="100000" sy="100000" flip="none" algn="tl"/>
        </a:blipFill>
      </a:fillStyleLst>
      <a:lnStyleLst>
        <a:ln w="9525" cap="rnd" cmpd="sng" algn="ctr">
          <a:solidFill>
            <a:schemeClr val="phClr"/>
          </a:solidFill>
          <a:prstDash val="solid"/>
        </a:ln>
        <a:ln w="15875" cap="rnd" cmpd="sng" algn="ctr">
          <a:solidFill>
            <a:schemeClr val="phClr"/>
          </a:solidFill>
          <a:prstDash val="solid"/>
        </a:ln>
        <a:ln w="25400" cap="rnd" cmpd="sng" algn="ctr">
          <a:solidFill>
            <a:schemeClr val="phClr"/>
          </a:solidFill>
          <a:prstDash val="solid"/>
        </a:ln>
      </a:lnStyleLst>
      <a:effectStyleLst>
        <a:effectStyle>
          <a:effectLst/>
        </a:effectStyle>
        <a:effectStyle>
          <a:effectLst/>
        </a:effectStyle>
        <a:effectStyle>
          <a:effectLst>
            <a:innerShdw blurRad="63500" dist="25400" dir="13500000">
              <a:srgbClr val="000000">
                <a:alpha val="75000"/>
              </a:srgbClr>
            </a:innerShdw>
          </a:effectLst>
        </a:effectStyle>
      </a:effectStyleLst>
      <a:bgFillStyleLst>
        <a:solidFill>
          <a:schemeClr val="phClr"/>
        </a:solidFill>
        <a:gradFill rotWithShape="1">
          <a:gsLst>
            <a:gs pos="0">
              <a:schemeClr val="phClr">
                <a:tint val="100000"/>
              </a:schemeClr>
            </a:gs>
            <a:gs pos="100000">
              <a:schemeClr val="phClr">
                <a:tint val="84000"/>
                <a:shade val="84000"/>
                <a:lumMod val="90000"/>
              </a:schemeClr>
            </a:gs>
          </a:gsLst>
          <a:lin ang="5400000" scaled="0"/>
        </a:gradFill>
        <a:gradFill rotWithShape="1">
          <a:gsLst>
            <a:gs pos="0">
              <a:schemeClr val="phClr">
                <a:tint val="84000"/>
                <a:shade val="90000"/>
                <a:satMod val="120000"/>
                <a:lumMod val="90000"/>
              </a:schemeClr>
            </a:gs>
            <a:gs pos="100000">
              <a:schemeClr val="phClr"/>
            </a:gs>
          </a:gsLst>
          <a:lin ang="5400000" scaled="0"/>
        </a:gradFill>
      </a:bgFillStyleLst>
    </a:fmtScheme>
  </a:themeElements>
  <a:objectDefaults/>
  <a:extraClrSchemeLst/>
  <a:extLst>
    <a:ext uri="{05A4C25C-085E-4340-85A3-A5531E510DB2}">
      <thm15:themeFamily xmlns:thm15="http://schemas.microsoft.com/office/thememl/2012/main" name="Quotable" id="{39EC5628-30ED-4578-ACD8-9820EDB8E15A}" vid="{98D1675B-7325-48AD-994B-0DEF3379A98D}"/>
    </a:ext>
  </a:extLst>
</a:theme>
</file>

<file path=docProps/app.xml><?xml version="1.0" encoding="utf-8"?>
<Properties xmlns="http://schemas.openxmlformats.org/officeDocument/2006/extended-properties" xmlns:vt="http://schemas.openxmlformats.org/officeDocument/2006/docPropsVTypes">
  <Template>TM03457503[[fn=Quotable]]</Template>
  <TotalTime>83</TotalTime>
  <Words>513</Words>
  <Application>Microsoft Office PowerPoint</Application>
  <PresentationFormat>Widescreen</PresentationFormat>
  <Paragraphs>34</Paragraphs>
  <Slides>8</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8</vt:i4>
      </vt:variant>
    </vt:vector>
  </HeadingPairs>
  <TitlesOfParts>
    <vt:vector size="12" baseType="lpstr">
      <vt:lpstr>Arial</vt:lpstr>
      <vt:lpstr>Century Gothic</vt:lpstr>
      <vt:lpstr>Wingdings 2</vt:lpstr>
      <vt:lpstr>Quotable</vt:lpstr>
      <vt:lpstr>Head Start and Early Head Start Recruitment, Selection and Enrollment Priorities</vt:lpstr>
      <vt:lpstr>HSPPS 1302.12 (m)  Training on Eligibility </vt:lpstr>
      <vt:lpstr>What makes a family eligible?</vt:lpstr>
      <vt:lpstr>How do we determine if a family is eligible? </vt:lpstr>
      <vt:lpstr>EHS and HS Enrollment Priority Criteria</vt:lpstr>
      <vt:lpstr>Treating Families with Dignity and Respect</vt:lpstr>
      <vt:lpstr>Disciplinary Action for Falsifying Information</vt:lpstr>
      <vt:lpstr>Spread the word!</vt:lpstr>
    </vt:vector>
  </TitlesOfParts>
  <Company>Hewlett-Packard Company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Head Start and Early Head Start Recruitment, Selection and Enrollment Priorities</dc:title>
  <dc:creator>nmcaa</dc:creator>
  <cp:lastModifiedBy>nmcaa</cp:lastModifiedBy>
  <cp:revision>9</cp:revision>
  <dcterms:created xsi:type="dcterms:W3CDTF">2019-04-05T16:50:20Z</dcterms:created>
  <dcterms:modified xsi:type="dcterms:W3CDTF">2019-05-01T20:21:30Z</dcterms:modified>
</cp:coreProperties>
</file>