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notesMasterIdLst>
    <p:notesMasterId r:id="rId9"/>
  </p:notesMasterIdLst>
  <p:sldIdLst>
    <p:sldId id="256" r:id="rId2"/>
    <p:sldId id="260" r:id="rId3"/>
    <p:sldId id="257" r:id="rId4"/>
    <p:sldId id="258" r:id="rId5"/>
    <p:sldId id="263" r:id="rId6"/>
    <p:sldId id="259" r:id="rId7"/>
    <p:sldId id="264" r:id="rId8"/>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36FE33-2721-4D19-A795-3A1E33616EF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BAD9AAB-A0E9-49F7-B07A-BAD44975F160}">
      <dgm:prSet/>
      <dgm:spPr/>
      <dgm:t>
        <a:bodyPr/>
        <a:lstStyle/>
        <a:p>
          <a:pPr algn="ctr"/>
          <a:r>
            <a:rPr lang="en-US" dirty="0"/>
            <a:t>My</a:t>
          </a:r>
          <a:r>
            <a:rPr lang="en-US" baseline="0" dirty="0"/>
            <a:t> Drive, Shared with me, Starred</a:t>
          </a:r>
          <a:endParaRPr lang="en-US" dirty="0"/>
        </a:p>
      </dgm:t>
    </dgm:pt>
    <dgm:pt modelId="{DF10B2D7-947C-4A4B-A63C-B1ECBF023E25}" type="parTrans" cxnId="{50F964AC-52C5-4EAF-974F-DD8D73D8641C}">
      <dgm:prSet/>
      <dgm:spPr/>
      <dgm:t>
        <a:bodyPr/>
        <a:lstStyle/>
        <a:p>
          <a:endParaRPr lang="en-US"/>
        </a:p>
      </dgm:t>
    </dgm:pt>
    <dgm:pt modelId="{B8FB001B-A0DF-4BC4-A45D-F8EF6FFFB32F}" type="sibTrans" cxnId="{50F964AC-52C5-4EAF-974F-DD8D73D8641C}">
      <dgm:prSet/>
      <dgm:spPr/>
      <dgm:t>
        <a:bodyPr/>
        <a:lstStyle/>
        <a:p>
          <a:endParaRPr lang="en-US"/>
        </a:p>
      </dgm:t>
    </dgm:pt>
    <dgm:pt modelId="{FEED4D1D-8C0E-4ED3-9104-FD54260CB563}">
      <dgm:prSet/>
      <dgm:spPr/>
      <dgm:t>
        <a:bodyPr/>
        <a:lstStyle/>
        <a:p>
          <a:pPr algn="ctr"/>
          <a:r>
            <a:rPr lang="en-US" dirty="0"/>
            <a:t>Create Files &amp; Folders</a:t>
          </a:r>
        </a:p>
      </dgm:t>
    </dgm:pt>
    <dgm:pt modelId="{FDAB2AB2-5EFF-471D-8D57-080AC546C9F1}" type="parTrans" cxnId="{49EFC209-B4BF-4B43-AE88-F688713F65F4}">
      <dgm:prSet/>
      <dgm:spPr/>
      <dgm:t>
        <a:bodyPr/>
        <a:lstStyle/>
        <a:p>
          <a:endParaRPr lang="en-US"/>
        </a:p>
      </dgm:t>
    </dgm:pt>
    <dgm:pt modelId="{2A5B2C92-F962-4031-A7CA-28DFD2627E90}" type="sibTrans" cxnId="{49EFC209-B4BF-4B43-AE88-F688713F65F4}">
      <dgm:prSet/>
      <dgm:spPr/>
      <dgm:t>
        <a:bodyPr/>
        <a:lstStyle/>
        <a:p>
          <a:endParaRPr lang="en-US"/>
        </a:p>
      </dgm:t>
    </dgm:pt>
    <dgm:pt modelId="{45C3045E-257A-4856-AE5C-DEC906065784}">
      <dgm:prSet/>
      <dgm:spPr/>
      <dgm:t>
        <a:bodyPr/>
        <a:lstStyle/>
        <a:p>
          <a:pPr algn="ctr"/>
          <a:r>
            <a:rPr lang="en-US" dirty="0"/>
            <a:t>Sharing Files &amp; Folders</a:t>
          </a:r>
        </a:p>
      </dgm:t>
    </dgm:pt>
    <dgm:pt modelId="{CF979C5C-97F2-4719-B9B0-14FB2B876FBC}" type="parTrans" cxnId="{A77F6659-95C4-4A58-B140-8DF202741A37}">
      <dgm:prSet/>
      <dgm:spPr/>
      <dgm:t>
        <a:bodyPr/>
        <a:lstStyle/>
        <a:p>
          <a:endParaRPr lang="en-US"/>
        </a:p>
      </dgm:t>
    </dgm:pt>
    <dgm:pt modelId="{C30366F7-5DE4-41D5-80EB-F25D476A2A3E}" type="sibTrans" cxnId="{A77F6659-95C4-4A58-B140-8DF202741A37}">
      <dgm:prSet/>
      <dgm:spPr/>
      <dgm:t>
        <a:bodyPr/>
        <a:lstStyle/>
        <a:p>
          <a:endParaRPr lang="en-US"/>
        </a:p>
      </dgm:t>
    </dgm:pt>
    <dgm:pt modelId="{EEE1B60D-C692-443A-BD0E-696A6BF1FCB5}">
      <dgm:prSet/>
      <dgm:spPr/>
      <dgm:t>
        <a:bodyPr/>
        <a:lstStyle/>
        <a:p>
          <a:pPr algn="ctr"/>
          <a:r>
            <a:rPr lang="en-US" dirty="0"/>
            <a:t>What is Google Drive?</a:t>
          </a:r>
        </a:p>
      </dgm:t>
    </dgm:pt>
    <dgm:pt modelId="{0292A858-A4E9-4ADC-8731-26D1F390F3AD}" type="parTrans" cxnId="{CE76CA3E-5D23-4882-9CC4-9E78F15CC450}">
      <dgm:prSet/>
      <dgm:spPr/>
      <dgm:t>
        <a:bodyPr/>
        <a:lstStyle/>
        <a:p>
          <a:endParaRPr lang="en-US"/>
        </a:p>
      </dgm:t>
    </dgm:pt>
    <dgm:pt modelId="{A64DA2DF-D3E1-4850-9851-B325F20F6D5E}" type="sibTrans" cxnId="{CE76CA3E-5D23-4882-9CC4-9E78F15CC450}">
      <dgm:prSet/>
      <dgm:spPr/>
      <dgm:t>
        <a:bodyPr/>
        <a:lstStyle/>
        <a:p>
          <a:endParaRPr lang="en-US"/>
        </a:p>
      </dgm:t>
    </dgm:pt>
    <dgm:pt modelId="{B932DB4F-B627-4A75-AE46-F473D2223F75}">
      <dgm:prSet/>
      <dgm:spPr/>
      <dgm:t>
        <a:bodyPr/>
        <a:lstStyle/>
        <a:p>
          <a:pPr>
            <a:lnSpc>
              <a:spcPct val="100000"/>
            </a:lnSpc>
          </a:pPr>
          <a:r>
            <a:rPr lang="en-US" b="1" dirty="0"/>
            <a:t>DISCLAMER:</a:t>
          </a:r>
          <a:r>
            <a:rPr lang="en-US" dirty="0"/>
            <a:t> I am self taught &amp; still learning </a:t>
          </a:r>
          <a:r>
            <a:rPr lang="en-US" dirty="0">
              <a:sym typeface="Wingdings" panose="05000000000000000000" pitchFamily="2" charset="2"/>
            </a:rPr>
            <a:t></a:t>
          </a:r>
          <a:endParaRPr lang="en-US" dirty="0"/>
        </a:p>
      </dgm:t>
    </dgm:pt>
    <dgm:pt modelId="{38D517B0-C9B9-4A09-809B-D1B753DC0B31}" type="sibTrans" cxnId="{7A367B2D-348D-420A-9721-7685546E904D}">
      <dgm:prSet/>
      <dgm:spPr/>
      <dgm:t>
        <a:bodyPr/>
        <a:lstStyle/>
        <a:p>
          <a:endParaRPr lang="en-US"/>
        </a:p>
      </dgm:t>
    </dgm:pt>
    <dgm:pt modelId="{3532A079-2630-43E3-86AB-AAABBA823F6A}" type="parTrans" cxnId="{7A367B2D-348D-420A-9721-7685546E904D}">
      <dgm:prSet/>
      <dgm:spPr/>
      <dgm:t>
        <a:bodyPr/>
        <a:lstStyle/>
        <a:p>
          <a:endParaRPr lang="en-US"/>
        </a:p>
      </dgm:t>
    </dgm:pt>
    <dgm:pt modelId="{2EED66E8-8362-4CF9-92AE-8F00B1052D77}">
      <dgm:prSet/>
      <dgm:spPr/>
      <dgm:t>
        <a:bodyPr/>
        <a:lstStyle/>
        <a:p>
          <a:pPr algn="ctr"/>
          <a:r>
            <a:rPr lang="en-US" dirty="0"/>
            <a:t>Drive Search Bar</a:t>
          </a:r>
        </a:p>
      </dgm:t>
    </dgm:pt>
    <dgm:pt modelId="{35045622-8EE2-4ED3-85C9-6F58C8E45D29}" type="parTrans" cxnId="{3871BE2A-8710-4264-96B0-7F35F741701C}">
      <dgm:prSet/>
      <dgm:spPr/>
      <dgm:t>
        <a:bodyPr/>
        <a:lstStyle/>
        <a:p>
          <a:endParaRPr lang="en-US"/>
        </a:p>
      </dgm:t>
    </dgm:pt>
    <dgm:pt modelId="{5D01ED12-2CFB-44D2-8167-95A2F4DBEEC8}" type="sibTrans" cxnId="{3871BE2A-8710-4264-96B0-7F35F741701C}">
      <dgm:prSet/>
      <dgm:spPr/>
      <dgm:t>
        <a:bodyPr/>
        <a:lstStyle/>
        <a:p>
          <a:endParaRPr lang="en-US"/>
        </a:p>
      </dgm:t>
    </dgm:pt>
    <dgm:pt modelId="{E14E11BA-1E4D-45E7-BDD9-6C64C691D9AB}" type="pres">
      <dgm:prSet presAssocID="{A036FE33-2721-4D19-A795-3A1E33616EF7}" presName="vert0" presStyleCnt="0">
        <dgm:presLayoutVars>
          <dgm:dir/>
          <dgm:animOne val="branch"/>
          <dgm:animLvl val="lvl"/>
        </dgm:presLayoutVars>
      </dgm:prSet>
      <dgm:spPr/>
    </dgm:pt>
    <dgm:pt modelId="{E5EC1150-4B83-4FCF-A524-C52EDAE5A209}" type="pres">
      <dgm:prSet presAssocID="{B932DB4F-B627-4A75-AE46-F473D2223F75}" presName="thickLine" presStyleLbl="alignNode1" presStyleIdx="0" presStyleCnt="6"/>
      <dgm:spPr/>
    </dgm:pt>
    <dgm:pt modelId="{37994B08-6BF2-4F00-A1F1-80B084734CDF}" type="pres">
      <dgm:prSet presAssocID="{B932DB4F-B627-4A75-AE46-F473D2223F75}" presName="horz1" presStyleCnt="0"/>
      <dgm:spPr/>
    </dgm:pt>
    <dgm:pt modelId="{D2F0D840-2247-4FD6-8189-6A402E4E7CD9}" type="pres">
      <dgm:prSet presAssocID="{B932DB4F-B627-4A75-AE46-F473D2223F75}" presName="tx1" presStyleLbl="revTx" presStyleIdx="0" presStyleCnt="6"/>
      <dgm:spPr/>
    </dgm:pt>
    <dgm:pt modelId="{8080CD87-DAA6-4DCA-A44B-F3AC9E5B238D}" type="pres">
      <dgm:prSet presAssocID="{B932DB4F-B627-4A75-AE46-F473D2223F75}" presName="vert1" presStyleCnt="0"/>
      <dgm:spPr/>
    </dgm:pt>
    <dgm:pt modelId="{3FA0EE0D-5D8D-4A71-B09D-0844B9D9CAAE}" type="pres">
      <dgm:prSet presAssocID="{EEE1B60D-C692-443A-BD0E-696A6BF1FCB5}" presName="thickLine" presStyleLbl="alignNode1" presStyleIdx="1" presStyleCnt="6"/>
      <dgm:spPr/>
    </dgm:pt>
    <dgm:pt modelId="{E3AE7D67-A737-419C-A8ED-50B68A58B514}" type="pres">
      <dgm:prSet presAssocID="{EEE1B60D-C692-443A-BD0E-696A6BF1FCB5}" presName="horz1" presStyleCnt="0"/>
      <dgm:spPr/>
    </dgm:pt>
    <dgm:pt modelId="{F592881F-F1B7-4B6F-991F-64075B4B8E92}" type="pres">
      <dgm:prSet presAssocID="{EEE1B60D-C692-443A-BD0E-696A6BF1FCB5}" presName="tx1" presStyleLbl="revTx" presStyleIdx="1" presStyleCnt="6"/>
      <dgm:spPr/>
    </dgm:pt>
    <dgm:pt modelId="{4093112B-74C6-4CE0-91F6-4AD4D84F0C9D}" type="pres">
      <dgm:prSet presAssocID="{EEE1B60D-C692-443A-BD0E-696A6BF1FCB5}" presName="vert1" presStyleCnt="0"/>
      <dgm:spPr/>
    </dgm:pt>
    <dgm:pt modelId="{1C6762ED-B9BB-4710-BF96-2C608D75042C}" type="pres">
      <dgm:prSet presAssocID="{DBAD9AAB-A0E9-49F7-B07A-BAD44975F160}" presName="thickLine" presStyleLbl="alignNode1" presStyleIdx="2" presStyleCnt="6"/>
      <dgm:spPr/>
    </dgm:pt>
    <dgm:pt modelId="{DBF9E9CB-E656-4C90-8BC3-F9F373318C98}" type="pres">
      <dgm:prSet presAssocID="{DBAD9AAB-A0E9-49F7-B07A-BAD44975F160}" presName="horz1" presStyleCnt="0"/>
      <dgm:spPr/>
    </dgm:pt>
    <dgm:pt modelId="{8E6FC01D-9DB1-4E74-9497-7109F6893470}" type="pres">
      <dgm:prSet presAssocID="{DBAD9AAB-A0E9-49F7-B07A-BAD44975F160}" presName="tx1" presStyleLbl="revTx" presStyleIdx="2" presStyleCnt="6"/>
      <dgm:spPr/>
    </dgm:pt>
    <dgm:pt modelId="{5B371456-E691-4C9E-B8E8-3DBDC284F972}" type="pres">
      <dgm:prSet presAssocID="{DBAD9AAB-A0E9-49F7-B07A-BAD44975F160}" presName="vert1" presStyleCnt="0"/>
      <dgm:spPr/>
    </dgm:pt>
    <dgm:pt modelId="{F78895CE-5E2F-4B89-9A6D-179C7A546CDD}" type="pres">
      <dgm:prSet presAssocID="{FEED4D1D-8C0E-4ED3-9104-FD54260CB563}" presName="thickLine" presStyleLbl="alignNode1" presStyleIdx="3" presStyleCnt="6"/>
      <dgm:spPr/>
    </dgm:pt>
    <dgm:pt modelId="{E7CDA6D2-023A-4A1E-BC93-3E4760A2AA98}" type="pres">
      <dgm:prSet presAssocID="{FEED4D1D-8C0E-4ED3-9104-FD54260CB563}" presName="horz1" presStyleCnt="0"/>
      <dgm:spPr/>
    </dgm:pt>
    <dgm:pt modelId="{CFCF447C-103E-4B64-A0F8-C1417F6038F7}" type="pres">
      <dgm:prSet presAssocID="{FEED4D1D-8C0E-4ED3-9104-FD54260CB563}" presName="tx1" presStyleLbl="revTx" presStyleIdx="3" presStyleCnt="6"/>
      <dgm:spPr/>
    </dgm:pt>
    <dgm:pt modelId="{8006AEBF-A745-4E15-8B9A-6472CED75A79}" type="pres">
      <dgm:prSet presAssocID="{FEED4D1D-8C0E-4ED3-9104-FD54260CB563}" presName="vert1" presStyleCnt="0"/>
      <dgm:spPr/>
    </dgm:pt>
    <dgm:pt modelId="{8847723B-BC62-4C09-9D7A-75960F5960A7}" type="pres">
      <dgm:prSet presAssocID="{45C3045E-257A-4856-AE5C-DEC906065784}" presName="thickLine" presStyleLbl="alignNode1" presStyleIdx="4" presStyleCnt="6"/>
      <dgm:spPr/>
    </dgm:pt>
    <dgm:pt modelId="{02F79DAF-3ED4-49C1-80A2-0926A8998710}" type="pres">
      <dgm:prSet presAssocID="{45C3045E-257A-4856-AE5C-DEC906065784}" presName="horz1" presStyleCnt="0"/>
      <dgm:spPr/>
    </dgm:pt>
    <dgm:pt modelId="{785C3EAD-EB47-453B-B0B1-F5ECCB97FAED}" type="pres">
      <dgm:prSet presAssocID="{45C3045E-257A-4856-AE5C-DEC906065784}" presName="tx1" presStyleLbl="revTx" presStyleIdx="4" presStyleCnt="6"/>
      <dgm:spPr/>
    </dgm:pt>
    <dgm:pt modelId="{D01A9680-0C72-4B85-A75E-4A3BBFD0DFE7}" type="pres">
      <dgm:prSet presAssocID="{45C3045E-257A-4856-AE5C-DEC906065784}" presName="vert1" presStyleCnt="0"/>
      <dgm:spPr/>
    </dgm:pt>
    <dgm:pt modelId="{E8F934C4-874B-4B2B-B110-27C9BDB80659}" type="pres">
      <dgm:prSet presAssocID="{2EED66E8-8362-4CF9-92AE-8F00B1052D77}" presName="thickLine" presStyleLbl="alignNode1" presStyleIdx="5" presStyleCnt="6"/>
      <dgm:spPr/>
    </dgm:pt>
    <dgm:pt modelId="{AC6C80A5-65FA-4327-AB8C-930AD780D3BA}" type="pres">
      <dgm:prSet presAssocID="{2EED66E8-8362-4CF9-92AE-8F00B1052D77}" presName="horz1" presStyleCnt="0"/>
      <dgm:spPr/>
    </dgm:pt>
    <dgm:pt modelId="{D08D487F-8D7A-4AA4-9763-CC457FB9C4FD}" type="pres">
      <dgm:prSet presAssocID="{2EED66E8-8362-4CF9-92AE-8F00B1052D77}" presName="tx1" presStyleLbl="revTx" presStyleIdx="5" presStyleCnt="6"/>
      <dgm:spPr/>
    </dgm:pt>
    <dgm:pt modelId="{4371EFAE-A50A-468D-B957-F9AFCF4E3A71}" type="pres">
      <dgm:prSet presAssocID="{2EED66E8-8362-4CF9-92AE-8F00B1052D77}" presName="vert1" presStyleCnt="0"/>
      <dgm:spPr/>
    </dgm:pt>
  </dgm:ptLst>
  <dgm:cxnLst>
    <dgm:cxn modelId="{49EFC209-B4BF-4B43-AE88-F688713F65F4}" srcId="{A036FE33-2721-4D19-A795-3A1E33616EF7}" destId="{FEED4D1D-8C0E-4ED3-9104-FD54260CB563}" srcOrd="3" destOrd="0" parTransId="{FDAB2AB2-5EFF-471D-8D57-080AC546C9F1}" sibTransId="{2A5B2C92-F962-4031-A7CA-28DFD2627E90}"/>
    <dgm:cxn modelId="{3871BE2A-8710-4264-96B0-7F35F741701C}" srcId="{A036FE33-2721-4D19-A795-3A1E33616EF7}" destId="{2EED66E8-8362-4CF9-92AE-8F00B1052D77}" srcOrd="5" destOrd="0" parTransId="{35045622-8EE2-4ED3-85C9-6F58C8E45D29}" sibTransId="{5D01ED12-2CFB-44D2-8167-95A2F4DBEEC8}"/>
    <dgm:cxn modelId="{7A367B2D-348D-420A-9721-7685546E904D}" srcId="{A036FE33-2721-4D19-A795-3A1E33616EF7}" destId="{B932DB4F-B627-4A75-AE46-F473D2223F75}" srcOrd="0" destOrd="0" parTransId="{3532A079-2630-43E3-86AB-AAABBA823F6A}" sibTransId="{38D517B0-C9B9-4A09-809B-D1B753DC0B31}"/>
    <dgm:cxn modelId="{CE76CA3E-5D23-4882-9CC4-9E78F15CC450}" srcId="{A036FE33-2721-4D19-A795-3A1E33616EF7}" destId="{EEE1B60D-C692-443A-BD0E-696A6BF1FCB5}" srcOrd="1" destOrd="0" parTransId="{0292A858-A4E9-4ADC-8731-26D1F390F3AD}" sibTransId="{A64DA2DF-D3E1-4850-9851-B325F20F6D5E}"/>
    <dgm:cxn modelId="{69DE9D6A-8421-4A4B-8B6A-93E2D5FE190D}" type="presOf" srcId="{EEE1B60D-C692-443A-BD0E-696A6BF1FCB5}" destId="{F592881F-F1B7-4B6F-991F-64075B4B8E92}" srcOrd="0" destOrd="0" presId="urn:microsoft.com/office/officeart/2008/layout/LinedList"/>
    <dgm:cxn modelId="{A77F6659-95C4-4A58-B140-8DF202741A37}" srcId="{A036FE33-2721-4D19-A795-3A1E33616EF7}" destId="{45C3045E-257A-4856-AE5C-DEC906065784}" srcOrd="4" destOrd="0" parTransId="{CF979C5C-97F2-4719-B9B0-14FB2B876FBC}" sibTransId="{C30366F7-5DE4-41D5-80EB-F25D476A2A3E}"/>
    <dgm:cxn modelId="{4FE1E483-8D8E-4C3F-8AAE-C42D2CBFD637}" type="presOf" srcId="{FEED4D1D-8C0E-4ED3-9104-FD54260CB563}" destId="{CFCF447C-103E-4B64-A0F8-C1417F6038F7}" srcOrd="0" destOrd="0" presId="urn:microsoft.com/office/officeart/2008/layout/LinedList"/>
    <dgm:cxn modelId="{50F964AC-52C5-4EAF-974F-DD8D73D8641C}" srcId="{A036FE33-2721-4D19-A795-3A1E33616EF7}" destId="{DBAD9AAB-A0E9-49F7-B07A-BAD44975F160}" srcOrd="2" destOrd="0" parTransId="{DF10B2D7-947C-4A4B-A63C-B1ECBF023E25}" sibTransId="{B8FB001B-A0DF-4BC4-A45D-F8EF6FFFB32F}"/>
    <dgm:cxn modelId="{405FBEB4-0A12-45DE-82F9-5E9676F1F0C2}" type="presOf" srcId="{B932DB4F-B627-4A75-AE46-F473D2223F75}" destId="{D2F0D840-2247-4FD6-8189-6A402E4E7CD9}" srcOrd="0" destOrd="0" presId="urn:microsoft.com/office/officeart/2008/layout/LinedList"/>
    <dgm:cxn modelId="{DDC5EDDA-0E3E-4A42-9583-65C996EAFCF6}" type="presOf" srcId="{2EED66E8-8362-4CF9-92AE-8F00B1052D77}" destId="{D08D487F-8D7A-4AA4-9763-CC457FB9C4FD}" srcOrd="0" destOrd="0" presId="urn:microsoft.com/office/officeart/2008/layout/LinedList"/>
    <dgm:cxn modelId="{B913F5DF-8A0E-4BEE-AE5D-88FB1084C67D}" type="presOf" srcId="{45C3045E-257A-4856-AE5C-DEC906065784}" destId="{785C3EAD-EB47-453B-B0B1-F5ECCB97FAED}" srcOrd="0" destOrd="0" presId="urn:microsoft.com/office/officeart/2008/layout/LinedList"/>
    <dgm:cxn modelId="{E4B658EB-A491-4CC8-8E5A-17630DE74142}" type="presOf" srcId="{DBAD9AAB-A0E9-49F7-B07A-BAD44975F160}" destId="{8E6FC01D-9DB1-4E74-9497-7109F6893470}" srcOrd="0" destOrd="0" presId="urn:microsoft.com/office/officeart/2008/layout/LinedList"/>
    <dgm:cxn modelId="{268E26F5-8504-4F44-8E45-0000CBB0FD9A}" type="presOf" srcId="{A036FE33-2721-4D19-A795-3A1E33616EF7}" destId="{E14E11BA-1E4D-45E7-BDD9-6C64C691D9AB}" srcOrd="0" destOrd="0" presId="urn:microsoft.com/office/officeart/2008/layout/LinedList"/>
    <dgm:cxn modelId="{9F4305AE-2A64-4389-AA16-9C4B09C1BA0E}" type="presParOf" srcId="{E14E11BA-1E4D-45E7-BDD9-6C64C691D9AB}" destId="{E5EC1150-4B83-4FCF-A524-C52EDAE5A209}" srcOrd="0" destOrd="0" presId="urn:microsoft.com/office/officeart/2008/layout/LinedList"/>
    <dgm:cxn modelId="{309B5281-C380-4868-A7EC-AE44951848B7}" type="presParOf" srcId="{E14E11BA-1E4D-45E7-BDD9-6C64C691D9AB}" destId="{37994B08-6BF2-4F00-A1F1-80B084734CDF}" srcOrd="1" destOrd="0" presId="urn:microsoft.com/office/officeart/2008/layout/LinedList"/>
    <dgm:cxn modelId="{4CA6157C-E7E4-410C-88FB-4908370E5DA7}" type="presParOf" srcId="{37994B08-6BF2-4F00-A1F1-80B084734CDF}" destId="{D2F0D840-2247-4FD6-8189-6A402E4E7CD9}" srcOrd="0" destOrd="0" presId="urn:microsoft.com/office/officeart/2008/layout/LinedList"/>
    <dgm:cxn modelId="{F464A98C-6EA8-464F-9834-75F65BDF387E}" type="presParOf" srcId="{37994B08-6BF2-4F00-A1F1-80B084734CDF}" destId="{8080CD87-DAA6-4DCA-A44B-F3AC9E5B238D}" srcOrd="1" destOrd="0" presId="urn:microsoft.com/office/officeart/2008/layout/LinedList"/>
    <dgm:cxn modelId="{A11FD6B5-C76A-4535-8B55-4CFEA4796E12}" type="presParOf" srcId="{E14E11BA-1E4D-45E7-BDD9-6C64C691D9AB}" destId="{3FA0EE0D-5D8D-4A71-B09D-0844B9D9CAAE}" srcOrd="2" destOrd="0" presId="urn:microsoft.com/office/officeart/2008/layout/LinedList"/>
    <dgm:cxn modelId="{82B92BEA-5B32-406A-801E-41DD63B4A721}" type="presParOf" srcId="{E14E11BA-1E4D-45E7-BDD9-6C64C691D9AB}" destId="{E3AE7D67-A737-419C-A8ED-50B68A58B514}" srcOrd="3" destOrd="0" presId="urn:microsoft.com/office/officeart/2008/layout/LinedList"/>
    <dgm:cxn modelId="{4DFADE3A-3D92-4789-82E4-061457444069}" type="presParOf" srcId="{E3AE7D67-A737-419C-A8ED-50B68A58B514}" destId="{F592881F-F1B7-4B6F-991F-64075B4B8E92}" srcOrd="0" destOrd="0" presId="urn:microsoft.com/office/officeart/2008/layout/LinedList"/>
    <dgm:cxn modelId="{154A1E7A-958C-4691-AC31-4907ADEB394E}" type="presParOf" srcId="{E3AE7D67-A737-419C-A8ED-50B68A58B514}" destId="{4093112B-74C6-4CE0-91F6-4AD4D84F0C9D}" srcOrd="1" destOrd="0" presId="urn:microsoft.com/office/officeart/2008/layout/LinedList"/>
    <dgm:cxn modelId="{B92B2EC8-CC62-4584-9D87-C3A8CFEA55DB}" type="presParOf" srcId="{E14E11BA-1E4D-45E7-BDD9-6C64C691D9AB}" destId="{1C6762ED-B9BB-4710-BF96-2C608D75042C}" srcOrd="4" destOrd="0" presId="urn:microsoft.com/office/officeart/2008/layout/LinedList"/>
    <dgm:cxn modelId="{63D622E9-A1FE-491E-891A-F31956A71608}" type="presParOf" srcId="{E14E11BA-1E4D-45E7-BDD9-6C64C691D9AB}" destId="{DBF9E9CB-E656-4C90-8BC3-F9F373318C98}" srcOrd="5" destOrd="0" presId="urn:microsoft.com/office/officeart/2008/layout/LinedList"/>
    <dgm:cxn modelId="{3656DF59-DA8C-44C5-8433-8728CF16FD64}" type="presParOf" srcId="{DBF9E9CB-E656-4C90-8BC3-F9F373318C98}" destId="{8E6FC01D-9DB1-4E74-9497-7109F6893470}" srcOrd="0" destOrd="0" presId="urn:microsoft.com/office/officeart/2008/layout/LinedList"/>
    <dgm:cxn modelId="{37D3F76E-BDB6-4D66-9F93-2BEEF6BAAFB6}" type="presParOf" srcId="{DBF9E9CB-E656-4C90-8BC3-F9F373318C98}" destId="{5B371456-E691-4C9E-B8E8-3DBDC284F972}" srcOrd="1" destOrd="0" presId="urn:microsoft.com/office/officeart/2008/layout/LinedList"/>
    <dgm:cxn modelId="{CA0058D3-354C-4599-829B-20B7DCCFDB0D}" type="presParOf" srcId="{E14E11BA-1E4D-45E7-BDD9-6C64C691D9AB}" destId="{F78895CE-5E2F-4B89-9A6D-179C7A546CDD}" srcOrd="6" destOrd="0" presId="urn:microsoft.com/office/officeart/2008/layout/LinedList"/>
    <dgm:cxn modelId="{1A7285C3-AB57-4BBA-929B-0D14FD467E49}" type="presParOf" srcId="{E14E11BA-1E4D-45E7-BDD9-6C64C691D9AB}" destId="{E7CDA6D2-023A-4A1E-BC93-3E4760A2AA98}" srcOrd="7" destOrd="0" presId="urn:microsoft.com/office/officeart/2008/layout/LinedList"/>
    <dgm:cxn modelId="{E59A4512-C3DE-4A06-AB87-E3F130AB74CC}" type="presParOf" srcId="{E7CDA6D2-023A-4A1E-BC93-3E4760A2AA98}" destId="{CFCF447C-103E-4B64-A0F8-C1417F6038F7}" srcOrd="0" destOrd="0" presId="urn:microsoft.com/office/officeart/2008/layout/LinedList"/>
    <dgm:cxn modelId="{3820CA13-2605-4D8E-8C5A-BB722EEF039D}" type="presParOf" srcId="{E7CDA6D2-023A-4A1E-BC93-3E4760A2AA98}" destId="{8006AEBF-A745-4E15-8B9A-6472CED75A79}" srcOrd="1" destOrd="0" presId="urn:microsoft.com/office/officeart/2008/layout/LinedList"/>
    <dgm:cxn modelId="{BEDC4B5B-9B7A-4AEB-9391-19A02C78F4F1}" type="presParOf" srcId="{E14E11BA-1E4D-45E7-BDD9-6C64C691D9AB}" destId="{8847723B-BC62-4C09-9D7A-75960F5960A7}" srcOrd="8" destOrd="0" presId="urn:microsoft.com/office/officeart/2008/layout/LinedList"/>
    <dgm:cxn modelId="{C25A56BF-387E-45B9-A718-43C35E6A5A4D}" type="presParOf" srcId="{E14E11BA-1E4D-45E7-BDD9-6C64C691D9AB}" destId="{02F79DAF-3ED4-49C1-80A2-0926A8998710}" srcOrd="9" destOrd="0" presId="urn:microsoft.com/office/officeart/2008/layout/LinedList"/>
    <dgm:cxn modelId="{5A029C19-5612-4CB1-A2C6-8C16AD2659AC}" type="presParOf" srcId="{02F79DAF-3ED4-49C1-80A2-0926A8998710}" destId="{785C3EAD-EB47-453B-B0B1-F5ECCB97FAED}" srcOrd="0" destOrd="0" presId="urn:microsoft.com/office/officeart/2008/layout/LinedList"/>
    <dgm:cxn modelId="{04E9E491-E3E3-4D7B-AB0E-B16617C77264}" type="presParOf" srcId="{02F79DAF-3ED4-49C1-80A2-0926A8998710}" destId="{D01A9680-0C72-4B85-A75E-4A3BBFD0DFE7}" srcOrd="1" destOrd="0" presId="urn:microsoft.com/office/officeart/2008/layout/LinedList"/>
    <dgm:cxn modelId="{B8AF7845-2F58-4CF9-AEBA-982C56825D07}" type="presParOf" srcId="{E14E11BA-1E4D-45E7-BDD9-6C64C691D9AB}" destId="{E8F934C4-874B-4B2B-B110-27C9BDB80659}" srcOrd="10" destOrd="0" presId="urn:microsoft.com/office/officeart/2008/layout/LinedList"/>
    <dgm:cxn modelId="{859DCD56-2DC0-448D-86E2-29786645BC20}" type="presParOf" srcId="{E14E11BA-1E4D-45E7-BDD9-6C64C691D9AB}" destId="{AC6C80A5-65FA-4327-AB8C-930AD780D3BA}" srcOrd="11" destOrd="0" presId="urn:microsoft.com/office/officeart/2008/layout/LinedList"/>
    <dgm:cxn modelId="{EA1EE327-3D23-4BD7-A805-AD2483641960}" type="presParOf" srcId="{AC6C80A5-65FA-4327-AB8C-930AD780D3BA}" destId="{D08D487F-8D7A-4AA4-9763-CC457FB9C4FD}" srcOrd="0" destOrd="0" presId="urn:microsoft.com/office/officeart/2008/layout/LinedList"/>
    <dgm:cxn modelId="{96C09988-AAA0-4D08-97AF-DCB1E8EC5A9B}" type="presParOf" srcId="{AC6C80A5-65FA-4327-AB8C-930AD780D3BA}" destId="{4371EFAE-A50A-468D-B957-F9AFCF4E3A7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98B143-64FC-4D4E-981F-B15342004530}" type="doc">
      <dgm:prSet loTypeId="urn:microsoft.com/office/officeart/2005/8/layout/hierarchy1" loCatId="hierarchy" qsTypeId="urn:microsoft.com/office/officeart/2005/8/quickstyle/simple1" qsCatId="simple" csTypeId="urn:microsoft.com/office/officeart/2005/8/colors/accent1_1" csCatId="accent1" phldr="1"/>
      <dgm:spPr/>
      <dgm:t>
        <a:bodyPr/>
        <a:lstStyle/>
        <a:p>
          <a:endParaRPr lang="en-US"/>
        </a:p>
      </dgm:t>
    </dgm:pt>
    <dgm:pt modelId="{67853BB0-0064-40AB-9CCA-E1DAC05BEFC1}">
      <dgm:prSet/>
      <dgm:spPr/>
      <dgm:t>
        <a:bodyPr/>
        <a:lstStyle/>
        <a:p>
          <a:r>
            <a:rPr lang="en-US" b="0" i="0" dirty="0"/>
            <a:t>Google Drive is a </a:t>
          </a:r>
          <a:r>
            <a:rPr lang="en-US" b="1" i="0" dirty="0"/>
            <a:t>cloud-based storage solution</a:t>
          </a:r>
          <a:r>
            <a:rPr lang="en-US" b="0" i="0" dirty="0"/>
            <a:t> that allows you to save files and folders online and access them anywhere from any smartphone, tablet, or computer. </a:t>
          </a:r>
          <a:endParaRPr lang="en-US" dirty="0"/>
        </a:p>
      </dgm:t>
    </dgm:pt>
    <dgm:pt modelId="{B535773F-5DDD-4EB6-B9DC-B689F536FD1A}" type="parTrans" cxnId="{8700E7A7-152F-4841-B8AE-375F9346D505}">
      <dgm:prSet/>
      <dgm:spPr/>
      <dgm:t>
        <a:bodyPr/>
        <a:lstStyle/>
        <a:p>
          <a:endParaRPr lang="en-US"/>
        </a:p>
      </dgm:t>
    </dgm:pt>
    <dgm:pt modelId="{49720EC9-2F07-4BA6-A9C2-EAAF01D2D31E}" type="sibTrans" cxnId="{8700E7A7-152F-4841-B8AE-375F9346D505}">
      <dgm:prSet/>
      <dgm:spPr/>
      <dgm:t>
        <a:bodyPr/>
        <a:lstStyle/>
        <a:p>
          <a:endParaRPr lang="en-US"/>
        </a:p>
      </dgm:t>
    </dgm:pt>
    <dgm:pt modelId="{A8EAF610-FF2B-419E-82F9-87FA7FFDFD58}">
      <dgm:prSet/>
      <dgm:spPr/>
      <dgm:t>
        <a:bodyPr/>
        <a:lstStyle/>
        <a:p>
          <a:r>
            <a:rPr lang="en-US" b="0" i="0" dirty="0"/>
            <a:t>You can use Drive on your computer or mobile device to securely upload files and edit them online. </a:t>
          </a:r>
          <a:endParaRPr lang="en-US" dirty="0"/>
        </a:p>
      </dgm:t>
    </dgm:pt>
    <dgm:pt modelId="{50D6F81D-401F-42F5-B46F-E39440BDC358}" type="parTrans" cxnId="{65035600-5C52-42AC-B7D3-E11A11782D65}">
      <dgm:prSet/>
      <dgm:spPr/>
      <dgm:t>
        <a:bodyPr/>
        <a:lstStyle/>
        <a:p>
          <a:endParaRPr lang="en-US"/>
        </a:p>
      </dgm:t>
    </dgm:pt>
    <dgm:pt modelId="{F386AFD0-77D8-4105-9F88-0A47FD0CFC3A}" type="sibTrans" cxnId="{65035600-5C52-42AC-B7D3-E11A11782D65}">
      <dgm:prSet/>
      <dgm:spPr/>
      <dgm:t>
        <a:bodyPr/>
        <a:lstStyle/>
        <a:p>
          <a:endParaRPr lang="en-US"/>
        </a:p>
      </dgm:t>
    </dgm:pt>
    <dgm:pt modelId="{41BD8A17-252D-474D-9B32-E44B7CEF1DED}">
      <dgm:prSet/>
      <dgm:spPr/>
      <dgm:t>
        <a:bodyPr/>
        <a:lstStyle/>
        <a:p>
          <a:r>
            <a:rPr lang="en-US" dirty="0"/>
            <a:t>TIP: think of Google Drive &amp; use it like your computer desktop (files &amp; documents)</a:t>
          </a:r>
        </a:p>
      </dgm:t>
    </dgm:pt>
    <dgm:pt modelId="{060F20B5-D3C4-4C79-B7E2-33DAD2F6C016}" type="parTrans" cxnId="{D85877E6-FE64-4AE4-B35D-107DF1A4C16F}">
      <dgm:prSet/>
      <dgm:spPr/>
      <dgm:t>
        <a:bodyPr/>
        <a:lstStyle/>
        <a:p>
          <a:endParaRPr lang="en-US"/>
        </a:p>
      </dgm:t>
    </dgm:pt>
    <dgm:pt modelId="{8AD73C99-3DE8-4010-A71B-1AEF6146A27B}" type="sibTrans" cxnId="{D85877E6-FE64-4AE4-B35D-107DF1A4C16F}">
      <dgm:prSet/>
      <dgm:spPr/>
      <dgm:t>
        <a:bodyPr/>
        <a:lstStyle/>
        <a:p>
          <a:endParaRPr lang="en-US"/>
        </a:p>
      </dgm:t>
    </dgm:pt>
    <dgm:pt modelId="{1F8F70CF-36DD-41F7-BC8E-0E0C2E707AE1}">
      <dgm:prSet/>
      <dgm:spPr/>
      <dgm:t>
        <a:bodyPr/>
        <a:lstStyle/>
        <a:p>
          <a:r>
            <a:rPr lang="en-US" dirty="0"/>
            <a:t>Like Dropbox, One Drive, iCloud</a:t>
          </a:r>
        </a:p>
      </dgm:t>
    </dgm:pt>
    <dgm:pt modelId="{2EFDD35A-354C-4228-914F-6A973CE3D1DC}" type="parTrans" cxnId="{21C29054-0AF8-4141-A1F1-B61F9C14A5F2}">
      <dgm:prSet/>
      <dgm:spPr/>
      <dgm:t>
        <a:bodyPr/>
        <a:lstStyle/>
        <a:p>
          <a:endParaRPr lang="en-US"/>
        </a:p>
      </dgm:t>
    </dgm:pt>
    <dgm:pt modelId="{EBD588F9-E35A-4BA8-8047-15B11D196F1E}" type="sibTrans" cxnId="{21C29054-0AF8-4141-A1F1-B61F9C14A5F2}">
      <dgm:prSet/>
      <dgm:spPr/>
      <dgm:t>
        <a:bodyPr/>
        <a:lstStyle/>
        <a:p>
          <a:endParaRPr lang="en-US"/>
        </a:p>
      </dgm:t>
    </dgm:pt>
    <dgm:pt modelId="{31ABE8B2-47AA-43EE-8032-59B1E98839E2}" type="pres">
      <dgm:prSet presAssocID="{8598B143-64FC-4D4E-981F-B15342004530}" presName="hierChild1" presStyleCnt="0">
        <dgm:presLayoutVars>
          <dgm:chPref val="1"/>
          <dgm:dir/>
          <dgm:animOne val="branch"/>
          <dgm:animLvl val="lvl"/>
          <dgm:resizeHandles/>
        </dgm:presLayoutVars>
      </dgm:prSet>
      <dgm:spPr/>
    </dgm:pt>
    <dgm:pt modelId="{CC982FC1-BFD9-48AE-BEC0-DC30788BECB1}" type="pres">
      <dgm:prSet presAssocID="{67853BB0-0064-40AB-9CCA-E1DAC05BEFC1}" presName="hierRoot1" presStyleCnt="0"/>
      <dgm:spPr/>
    </dgm:pt>
    <dgm:pt modelId="{02B373FF-FEAD-4980-843A-4A04C5B9752B}" type="pres">
      <dgm:prSet presAssocID="{67853BB0-0064-40AB-9CCA-E1DAC05BEFC1}" presName="composite" presStyleCnt="0"/>
      <dgm:spPr/>
    </dgm:pt>
    <dgm:pt modelId="{08F509FF-3887-4AE8-BB36-1BC514F127F9}" type="pres">
      <dgm:prSet presAssocID="{67853BB0-0064-40AB-9CCA-E1DAC05BEFC1}" presName="background" presStyleLbl="node0" presStyleIdx="0" presStyleCnt="4"/>
      <dgm:spPr/>
    </dgm:pt>
    <dgm:pt modelId="{908B1695-CEB0-4063-8EEA-401A444976E5}" type="pres">
      <dgm:prSet presAssocID="{67853BB0-0064-40AB-9CCA-E1DAC05BEFC1}" presName="text" presStyleLbl="fgAcc0" presStyleIdx="0" presStyleCnt="4">
        <dgm:presLayoutVars>
          <dgm:chPref val="3"/>
        </dgm:presLayoutVars>
      </dgm:prSet>
      <dgm:spPr/>
    </dgm:pt>
    <dgm:pt modelId="{10E164F5-6657-48B8-ABAC-B52CF1A865DF}" type="pres">
      <dgm:prSet presAssocID="{67853BB0-0064-40AB-9CCA-E1DAC05BEFC1}" presName="hierChild2" presStyleCnt="0"/>
      <dgm:spPr/>
    </dgm:pt>
    <dgm:pt modelId="{1777FEDB-2EF5-4794-A6D7-BB7A0DB18D50}" type="pres">
      <dgm:prSet presAssocID="{A8EAF610-FF2B-419E-82F9-87FA7FFDFD58}" presName="hierRoot1" presStyleCnt="0"/>
      <dgm:spPr/>
    </dgm:pt>
    <dgm:pt modelId="{26A5B23D-5F3A-48E4-B9C2-DE3D8775D975}" type="pres">
      <dgm:prSet presAssocID="{A8EAF610-FF2B-419E-82F9-87FA7FFDFD58}" presName="composite" presStyleCnt="0"/>
      <dgm:spPr/>
    </dgm:pt>
    <dgm:pt modelId="{77E38D2D-8739-4ED3-85D4-D87D79AC60ED}" type="pres">
      <dgm:prSet presAssocID="{A8EAF610-FF2B-419E-82F9-87FA7FFDFD58}" presName="background" presStyleLbl="node0" presStyleIdx="1" presStyleCnt="4"/>
      <dgm:spPr/>
    </dgm:pt>
    <dgm:pt modelId="{E51DF652-A473-4159-B19B-1347D290D779}" type="pres">
      <dgm:prSet presAssocID="{A8EAF610-FF2B-419E-82F9-87FA7FFDFD58}" presName="text" presStyleLbl="fgAcc0" presStyleIdx="1" presStyleCnt="4">
        <dgm:presLayoutVars>
          <dgm:chPref val="3"/>
        </dgm:presLayoutVars>
      </dgm:prSet>
      <dgm:spPr/>
    </dgm:pt>
    <dgm:pt modelId="{696DB17C-B414-4AAC-AD4C-89A8E4BD2C78}" type="pres">
      <dgm:prSet presAssocID="{A8EAF610-FF2B-419E-82F9-87FA7FFDFD58}" presName="hierChild2" presStyleCnt="0"/>
      <dgm:spPr/>
    </dgm:pt>
    <dgm:pt modelId="{DFA4529B-0A12-4CA8-93F3-9FF185E00BAB}" type="pres">
      <dgm:prSet presAssocID="{1F8F70CF-36DD-41F7-BC8E-0E0C2E707AE1}" presName="hierRoot1" presStyleCnt="0"/>
      <dgm:spPr/>
    </dgm:pt>
    <dgm:pt modelId="{18E56BC1-2C03-40F5-ABA5-921FDC936029}" type="pres">
      <dgm:prSet presAssocID="{1F8F70CF-36DD-41F7-BC8E-0E0C2E707AE1}" presName="composite" presStyleCnt="0"/>
      <dgm:spPr/>
    </dgm:pt>
    <dgm:pt modelId="{7CB040F8-79D8-455F-A8F2-38F8F50CE5DF}" type="pres">
      <dgm:prSet presAssocID="{1F8F70CF-36DD-41F7-BC8E-0E0C2E707AE1}" presName="background" presStyleLbl="node0" presStyleIdx="2" presStyleCnt="4"/>
      <dgm:spPr/>
    </dgm:pt>
    <dgm:pt modelId="{4B6B4D64-E521-4331-983D-488EDE4FC62E}" type="pres">
      <dgm:prSet presAssocID="{1F8F70CF-36DD-41F7-BC8E-0E0C2E707AE1}" presName="text" presStyleLbl="fgAcc0" presStyleIdx="2" presStyleCnt="4">
        <dgm:presLayoutVars>
          <dgm:chPref val="3"/>
        </dgm:presLayoutVars>
      </dgm:prSet>
      <dgm:spPr/>
    </dgm:pt>
    <dgm:pt modelId="{00A255E6-3FBB-4185-88B6-E732DE3C8C2F}" type="pres">
      <dgm:prSet presAssocID="{1F8F70CF-36DD-41F7-BC8E-0E0C2E707AE1}" presName="hierChild2" presStyleCnt="0"/>
      <dgm:spPr/>
    </dgm:pt>
    <dgm:pt modelId="{F9DD6B20-F9B2-449D-9F90-864527E14050}" type="pres">
      <dgm:prSet presAssocID="{41BD8A17-252D-474D-9B32-E44B7CEF1DED}" presName="hierRoot1" presStyleCnt="0"/>
      <dgm:spPr/>
    </dgm:pt>
    <dgm:pt modelId="{E8E75C68-A865-4D6D-9E0A-53A6E3769239}" type="pres">
      <dgm:prSet presAssocID="{41BD8A17-252D-474D-9B32-E44B7CEF1DED}" presName="composite" presStyleCnt="0"/>
      <dgm:spPr/>
    </dgm:pt>
    <dgm:pt modelId="{4441372C-E487-4776-AD5B-83BC2D382D34}" type="pres">
      <dgm:prSet presAssocID="{41BD8A17-252D-474D-9B32-E44B7CEF1DED}" presName="background" presStyleLbl="node0" presStyleIdx="3" presStyleCnt="4"/>
      <dgm:spPr/>
    </dgm:pt>
    <dgm:pt modelId="{D794D85A-A7FB-4571-8A6E-1394819EABA1}" type="pres">
      <dgm:prSet presAssocID="{41BD8A17-252D-474D-9B32-E44B7CEF1DED}" presName="text" presStyleLbl="fgAcc0" presStyleIdx="3" presStyleCnt="4">
        <dgm:presLayoutVars>
          <dgm:chPref val="3"/>
        </dgm:presLayoutVars>
      </dgm:prSet>
      <dgm:spPr/>
    </dgm:pt>
    <dgm:pt modelId="{D3368199-71A1-457B-9DB9-8C8DECE940CF}" type="pres">
      <dgm:prSet presAssocID="{41BD8A17-252D-474D-9B32-E44B7CEF1DED}" presName="hierChild2" presStyleCnt="0"/>
      <dgm:spPr/>
    </dgm:pt>
  </dgm:ptLst>
  <dgm:cxnLst>
    <dgm:cxn modelId="{65035600-5C52-42AC-B7D3-E11A11782D65}" srcId="{8598B143-64FC-4D4E-981F-B15342004530}" destId="{A8EAF610-FF2B-419E-82F9-87FA7FFDFD58}" srcOrd="1" destOrd="0" parTransId="{50D6F81D-401F-42F5-B46F-E39440BDC358}" sibTransId="{F386AFD0-77D8-4105-9F88-0A47FD0CFC3A}"/>
    <dgm:cxn modelId="{9CECBD3B-1CFA-41AF-87BF-F66CFA298E84}" type="presOf" srcId="{41BD8A17-252D-474D-9B32-E44B7CEF1DED}" destId="{D794D85A-A7FB-4571-8A6E-1394819EABA1}" srcOrd="0" destOrd="0" presId="urn:microsoft.com/office/officeart/2005/8/layout/hierarchy1"/>
    <dgm:cxn modelId="{59D12764-EAF0-4955-8EB4-3A621BFA9148}" type="presOf" srcId="{1F8F70CF-36DD-41F7-BC8E-0E0C2E707AE1}" destId="{4B6B4D64-E521-4331-983D-488EDE4FC62E}" srcOrd="0" destOrd="0" presId="urn:microsoft.com/office/officeart/2005/8/layout/hierarchy1"/>
    <dgm:cxn modelId="{21C29054-0AF8-4141-A1F1-B61F9C14A5F2}" srcId="{8598B143-64FC-4D4E-981F-B15342004530}" destId="{1F8F70CF-36DD-41F7-BC8E-0E0C2E707AE1}" srcOrd="2" destOrd="0" parTransId="{2EFDD35A-354C-4228-914F-6A973CE3D1DC}" sibTransId="{EBD588F9-E35A-4BA8-8047-15B11D196F1E}"/>
    <dgm:cxn modelId="{0F064C76-D498-4F58-97C5-7AEBEC44A861}" type="presOf" srcId="{67853BB0-0064-40AB-9CCA-E1DAC05BEFC1}" destId="{908B1695-CEB0-4063-8EEA-401A444976E5}" srcOrd="0" destOrd="0" presId="urn:microsoft.com/office/officeart/2005/8/layout/hierarchy1"/>
    <dgm:cxn modelId="{D0D6199E-55B1-4666-B887-4A6B1F94D4FF}" type="presOf" srcId="{A8EAF610-FF2B-419E-82F9-87FA7FFDFD58}" destId="{E51DF652-A473-4159-B19B-1347D290D779}" srcOrd="0" destOrd="0" presId="urn:microsoft.com/office/officeart/2005/8/layout/hierarchy1"/>
    <dgm:cxn modelId="{8700E7A7-152F-4841-B8AE-375F9346D505}" srcId="{8598B143-64FC-4D4E-981F-B15342004530}" destId="{67853BB0-0064-40AB-9CCA-E1DAC05BEFC1}" srcOrd="0" destOrd="0" parTransId="{B535773F-5DDD-4EB6-B9DC-B689F536FD1A}" sibTransId="{49720EC9-2F07-4BA6-A9C2-EAAF01D2D31E}"/>
    <dgm:cxn modelId="{D85877E6-FE64-4AE4-B35D-107DF1A4C16F}" srcId="{8598B143-64FC-4D4E-981F-B15342004530}" destId="{41BD8A17-252D-474D-9B32-E44B7CEF1DED}" srcOrd="3" destOrd="0" parTransId="{060F20B5-D3C4-4C79-B7E2-33DAD2F6C016}" sibTransId="{8AD73C99-3DE8-4010-A71B-1AEF6146A27B}"/>
    <dgm:cxn modelId="{FCB374FA-2541-47FF-855C-E5F1B3E68D1D}" type="presOf" srcId="{8598B143-64FC-4D4E-981F-B15342004530}" destId="{31ABE8B2-47AA-43EE-8032-59B1E98839E2}" srcOrd="0" destOrd="0" presId="urn:microsoft.com/office/officeart/2005/8/layout/hierarchy1"/>
    <dgm:cxn modelId="{1957F1B9-292A-4DA1-9ACA-C67D5845A6CF}" type="presParOf" srcId="{31ABE8B2-47AA-43EE-8032-59B1E98839E2}" destId="{CC982FC1-BFD9-48AE-BEC0-DC30788BECB1}" srcOrd="0" destOrd="0" presId="urn:microsoft.com/office/officeart/2005/8/layout/hierarchy1"/>
    <dgm:cxn modelId="{0E362064-A77F-4C43-86F4-09B69AC0D1B1}" type="presParOf" srcId="{CC982FC1-BFD9-48AE-BEC0-DC30788BECB1}" destId="{02B373FF-FEAD-4980-843A-4A04C5B9752B}" srcOrd="0" destOrd="0" presId="urn:microsoft.com/office/officeart/2005/8/layout/hierarchy1"/>
    <dgm:cxn modelId="{366914A3-1B7D-4DE4-9DCD-BF3D8878458A}" type="presParOf" srcId="{02B373FF-FEAD-4980-843A-4A04C5B9752B}" destId="{08F509FF-3887-4AE8-BB36-1BC514F127F9}" srcOrd="0" destOrd="0" presId="urn:microsoft.com/office/officeart/2005/8/layout/hierarchy1"/>
    <dgm:cxn modelId="{DF98C382-E145-43A8-9F6D-46455485EE73}" type="presParOf" srcId="{02B373FF-FEAD-4980-843A-4A04C5B9752B}" destId="{908B1695-CEB0-4063-8EEA-401A444976E5}" srcOrd="1" destOrd="0" presId="urn:microsoft.com/office/officeart/2005/8/layout/hierarchy1"/>
    <dgm:cxn modelId="{49BCDB1D-D204-4289-A3BB-DC266DE1694D}" type="presParOf" srcId="{CC982FC1-BFD9-48AE-BEC0-DC30788BECB1}" destId="{10E164F5-6657-48B8-ABAC-B52CF1A865DF}" srcOrd="1" destOrd="0" presId="urn:microsoft.com/office/officeart/2005/8/layout/hierarchy1"/>
    <dgm:cxn modelId="{85265EB2-3155-4EB1-90FC-15256BA15044}" type="presParOf" srcId="{31ABE8B2-47AA-43EE-8032-59B1E98839E2}" destId="{1777FEDB-2EF5-4794-A6D7-BB7A0DB18D50}" srcOrd="1" destOrd="0" presId="urn:microsoft.com/office/officeart/2005/8/layout/hierarchy1"/>
    <dgm:cxn modelId="{80831A05-EC1C-4468-AFCA-41E5D836454B}" type="presParOf" srcId="{1777FEDB-2EF5-4794-A6D7-BB7A0DB18D50}" destId="{26A5B23D-5F3A-48E4-B9C2-DE3D8775D975}" srcOrd="0" destOrd="0" presId="urn:microsoft.com/office/officeart/2005/8/layout/hierarchy1"/>
    <dgm:cxn modelId="{490334D7-F52C-41D7-B600-92027AE88CBF}" type="presParOf" srcId="{26A5B23D-5F3A-48E4-B9C2-DE3D8775D975}" destId="{77E38D2D-8739-4ED3-85D4-D87D79AC60ED}" srcOrd="0" destOrd="0" presId="urn:microsoft.com/office/officeart/2005/8/layout/hierarchy1"/>
    <dgm:cxn modelId="{D3D8B8A6-D67D-4F25-AE70-32568628A399}" type="presParOf" srcId="{26A5B23D-5F3A-48E4-B9C2-DE3D8775D975}" destId="{E51DF652-A473-4159-B19B-1347D290D779}" srcOrd="1" destOrd="0" presId="urn:microsoft.com/office/officeart/2005/8/layout/hierarchy1"/>
    <dgm:cxn modelId="{3A2BD255-DFC5-4F42-9F1D-10DEBB5BB1AC}" type="presParOf" srcId="{1777FEDB-2EF5-4794-A6D7-BB7A0DB18D50}" destId="{696DB17C-B414-4AAC-AD4C-89A8E4BD2C78}" srcOrd="1" destOrd="0" presId="urn:microsoft.com/office/officeart/2005/8/layout/hierarchy1"/>
    <dgm:cxn modelId="{6A0F4DD1-46A3-427B-8EA8-11654FEE0DEF}" type="presParOf" srcId="{31ABE8B2-47AA-43EE-8032-59B1E98839E2}" destId="{DFA4529B-0A12-4CA8-93F3-9FF185E00BAB}" srcOrd="2" destOrd="0" presId="urn:microsoft.com/office/officeart/2005/8/layout/hierarchy1"/>
    <dgm:cxn modelId="{35AE4989-229F-4A62-B81D-03F60FE581BD}" type="presParOf" srcId="{DFA4529B-0A12-4CA8-93F3-9FF185E00BAB}" destId="{18E56BC1-2C03-40F5-ABA5-921FDC936029}" srcOrd="0" destOrd="0" presId="urn:microsoft.com/office/officeart/2005/8/layout/hierarchy1"/>
    <dgm:cxn modelId="{793A043F-33E9-4574-86F3-75B84504355C}" type="presParOf" srcId="{18E56BC1-2C03-40F5-ABA5-921FDC936029}" destId="{7CB040F8-79D8-455F-A8F2-38F8F50CE5DF}" srcOrd="0" destOrd="0" presId="urn:microsoft.com/office/officeart/2005/8/layout/hierarchy1"/>
    <dgm:cxn modelId="{96A98B54-0722-4CC7-9BF6-4104F4004214}" type="presParOf" srcId="{18E56BC1-2C03-40F5-ABA5-921FDC936029}" destId="{4B6B4D64-E521-4331-983D-488EDE4FC62E}" srcOrd="1" destOrd="0" presId="urn:microsoft.com/office/officeart/2005/8/layout/hierarchy1"/>
    <dgm:cxn modelId="{5ED1E5A7-8E31-462F-B50F-B8A5DA0E1D7F}" type="presParOf" srcId="{DFA4529B-0A12-4CA8-93F3-9FF185E00BAB}" destId="{00A255E6-3FBB-4185-88B6-E732DE3C8C2F}" srcOrd="1" destOrd="0" presId="urn:microsoft.com/office/officeart/2005/8/layout/hierarchy1"/>
    <dgm:cxn modelId="{421A7861-35F0-467D-A503-AE92242FFBA1}" type="presParOf" srcId="{31ABE8B2-47AA-43EE-8032-59B1E98839E2}" destId="{F9DD6B20-F9B2-449D-9F90-864527E14050}" srcOrd="3" destOrd="0" presId="urn:microsoft.com/office/officeart/2005/8/layout/hierarchy1"/>
    <dgm:cxn modelId="{3F8BB60B-DEA5-4766-B2CB-2E39B64AD5FB}" type="presParOf" srcId="{F9DD6B20-F9B2-449D-9F90-864527E14050}" destId="{E8E75C68-A865-4D6D-9E0A-53A6E3769239}" srcOrd="0" destOrd="0" presId="urn:microsoft.com/office/officeart/2005/8/layout/hierarchy1"/>
    <dgm:cxn modelId="{18D17CDE-8CC2-4CF0-A0CA-E9D9EF973F65}" type="presParOf" srcId="{E8E75C68-A865-4D6D-9E0A-53A6E3769239}" destId="{4441372C-E487-4776-AD5B-83BC2D382D34}" srcOrd="0" destOrd="0" presId="urn:microsoft.com/office/officeart/2005/8/layout/hierarchy1"/>
    <dgm:cxn modelId="{9F96B758-6C89-4856-95CB-7A816D2E91D8}" type="presParOf" srcId="{E8E75C68-A865-4D6D-9E0A-53A6E3769239}" destId="{D794D85A-A7FB-4571-8A6E-1394819EABA1}" srcOrd="1" destOrd="0" presId="urn:microsoft.com/office/officeart/2005/8/layout/hierarchy1"/>
    <dgm:cxn modelId="{5CE8E450-B004-4808-BA7C-B816B425CEC4}" type="presParOf" srcId="{F9DD6B20-F9B2-449D-9F90-864527E14050}" destId="{D3368199-71A1-457B-9DB9-8C8DECE940C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4E30F6-E6F6-4669-90D1-0EF6FCB5673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743E2B4-0173-413E-A735-A2386BB9274B}">
      <dgm:prSet/>
      <dgm:spPr/>
      <dgm:t>
        <a:bodyPr/>
        <a:lstStyle/>
        <a:p>
          <a:r>
            <a:rPr lang="en-US" dirty="0"/>
            <a:t>Folder</a:t>
          </a:r>
        </a:p>
      </dgm:t>
    </dgm:pt>
    <dgm:pt modelId="{31B53A0A-1DD6-428E-9638-EE32A784ED8A}" type="parTrans" cxnId="{1D302332-2863-4814-A064-40D67799596B}">
      <dgm:prSet/>
      <dgm:spPr/>
      <dgm:t>
        <a:bodyPr/>
        <a:lstStyle/>
        <a:p>
          <a:endParaRPr lang="en-US"/>
        </a:p>
      </dgm:t>
    </dgm:pt>
    <dgm:pt modelId="{4C6CD30F-5AF8-46FD-9F09-93618576483F}" type="sibTrans" cxnId="{1D302332-2863-4814-A064-40D67799596B}">
      <dgm:prSet/>
      <dgm:spPr/>
      <dgm:t>
        <a:bodyPr/>
        <a:lstStyle/>
        <a:p>
          <a:endParaRPr lang="en-US"/>
        </a:p>
      </dgm:t>
    </dgm:pt>
    <dgm:pt modelId="{8D141A50-724D-472B-B206-5B225CB5E8BC}">
      <dgm:prSet/>
      <dgm:spPr/>
      <dgm:t>
        <a:bodyPr/>
        <a:lstStyle/>
        <a:p>
          <a:r>
            <a:rPr lang="en-US" dirty="0"/>
            <a:t>File/document</a:t>
          </a:r>
        </a:p>
      </dgm:t>
    </dgm:pt>
    <dgm:pt modelId="{C6A62370-2D63-4FA0-86F9-CD0224902C5B}" type="parTrans" cxnId="{D0F181DF-DC12-4B74-B6A0-FA09E91A26ED}">
      <dgm:prSet/>
      <dgm:spPr/>
      <dgm:t>
        <a:bodyPr/>
        <a:lstStyle/>
        <a:p>
          <a:endParaRPr lang="en-US"/>
        </a:p>
      </dgm:t>
    </dgm:pt>
    <dgm:pt modelId="{720F4632-B6B8-4815-8FED-8967579BA4E5}" type="sibTrans" cxnId="{D0F181DF-DC12-4B74-B6A0-FA09E91A26ED}">
      <dgm:prSet/>
      <dgm:spPr/>
      <dgm:t>
        <a:bodyPr/>
        <a:lstStyle/>
        <a:p>
          <a:endParaRPr lang="en-US"/>
        </a:p>
      </dgm:t>
    </dgm:pt>
    <dgm:pt modelId="{CA4D0CCF-AFD1-4C51-BB27-97E09F4560E3}">
      <dgm:prSet/>
      <dgm:spPr/>
      <dgm:t>
        <a:bodyPr/>
        <a:lstStyle/>
        <a:p>
          <a:r>
            <a:rPr lang="en-US" dirty="0"/>
            <a:t>Click create</a:t>
          </a:r>
        </a:p>
      </dgm:t>
    </dgm:pt>
    <dgm:pt modelId="{6E9C0021-BDC3-4778-BE55-7EF25FA351B0}" type="parTrans" cxnId="{E9976CA8-2F2F-4998-BE6C-0C3D0C9EE76D}">
      <dgm:prSet/>
      <dgm:spPr/>
      <dgm:t>
        <a:bodyPr/>
        <a:lstStyle/>
        <a:p>
          <a:endParaRPr lang="en-US"/>
        </a:p>
      </dgm:t>
    </dgm:pt>
    <dgm:pt modelId="{1C034722-ADBD-4983-95FF-8823694C23B9}" type="sibTrans" cxnId="{E9976CA8-2F2F-4998-BE6C-0C3D0C9EE76D}">
      <dgm:prSet/>
      <dgm:spPr/>
      <dgm:t>
        <a:bodyPr/>
        <a:lstStyle/>
        <a:p>
          <a:endParaRPr lang="en-US"/>
        </a:p>
      </dgm:t>
    </dgm:pt>
    <dgm:pt modelId="{B5746462-3560-408B-ADC9-15298D44EA55}">
      <dgm:prSet/>
      <dgm:spPr/>
      <dgm:t>
        <a:bodyPr/>
        <a:lstStyle/>
        <a:p>
          <a:r>
            <a:rPr lang="en-US" dirty="0"/>
            <a:t>Name Folder</a:t>
          </a:r>
        </a:p>
      </dgm:t>
    </dgm:pt>
    <dgm:pt modelId="{A83BAF71-C173-46B3-AAD0-D19A032ECEF5}" type="parTrans" cxnId="{B37E6D91-EFA9-4807-BAA2-9712A13C8EC3}">
      <dgm:prSet/>
      <dgm:spPr/>
      <dgm:t>
        <a:bodyPr/>
        <a:lstStyle/>
        <a:p>
          <a:endParaRPr lang="en-US"/>
        </a:p>
      </dgm:t>
    </dgm:pt>
    <dgm:pt modelId="{D0FFD663-2CE5-41FA-9BD2-D1CAFE7E2FF7}" type="sibTrans" cxnId="{B37E6D91-EFA9-4807-BAA2-9712A13C8EC3}">
      <dgm:prSet/>
      <dgm:spPr/>
      <dgm:t>
        <a:bodyPr/>
        <a:lstStyle/>
        <a:p>
          <a:endParaRPr lang="en-US"/>
        </a:p>
      </dgm:t>
    </dgm:pt>
    <dgm:pt modelId="{E141A3A2-46CA-45CB-8E25-196B0A3B0F7B}">
      <dgm:prSet/>
      <dgm:spPr/>
      <dgm:t>
        <a:bodyPr/>
        <a:lstStyle/>
        <a:p>
          <a:r>
            <a:rPr lang="en-US" dirty="0"/>
            <a:t>Click one (Docs, Sheets, Slides, Forms</a:t>
          </a:r>
        </a:p>
      </dgm:t>
    </dgm:pt>
    <dgm:pt modelId="{3DF4C5D2-ED1D-40C2-8A86-59819D7EE1E5}" type="parTrans" cxnId="{0446E2BB-5191-4848-AD36-E9936EAA074D}">
      <dgm:prSet/>
      <dgm:spPr/>
      <dgm:t>
        <a:bodyPr/>
        <a:lstStyle/>
        <a:p>
          <a:endParaRPr lang="en-US"/>
        </a:p>
      </dgm:t>
    </dgm:pt>
    <dgm:pt modelId="{1285FA1E-5FC4-4EF3-AA5C-A5566FF7AC58}" type="sibTrans" cxnId="{0446E2BB-5191-4848-AD36-E9936EAA074D}">
      <dgm:prSet/>
      <dgm:spPr/>
      <dgm:t>
        <a:bodyPr/>
        <a:lstStyle/>
        <a:p>
          <a:endParaRPr lang="en-US"/>
        </a:p>
      </dgm:t>
    </dgm:pt>
    <dgm:pt modelId="{8DFB69AE-3ED3-4648-86DB-FE238C0F78C5}">
      <dgm:prSet custT="1"/>
      <dgm:spPr/>
      <dgm:t>
        <a:bodyPr/>
        <a:lstStyle/>
        <a:p>
          <a:endParaRPr lang="en-US" sz="1800" b="0" dirty="0"/>
        </a:p>
      </dgm:t>
    </dgm:pt>
    <dgm:pt modelId="{A1E82170-405C-4F05-B2C5-7684ACFC7561}" type="sibTrans" cxnId="{ED98C18E-0CBF-47CB-9D1F-F61AE783D4A6}">
      <dgm:prSet/>
      <dgm:spPr/>
      <dgm:t>
        <a:bodyPr/>
        <a:lstStyle/>
        <a:p>
          <a:endParaRPr lang="en-US"/>
        </a:p>
      </dgm:t>
    </dgm:pt>
    <dgm:pt modelId="{DC5DA749-E438-4EF5-948F-8C5FF00DC42E}" type="parTrans" cxnId="{ED98C18E-0CBF-47CB-9D1F-F61AE783D4A6}">
      <dgm:prSet/>
      <dgm:spPr/>
      <dgm:t>
        <a:bodyPr/>
        <a:lstStyle/>
        <a:p>
          <a:endParaRPr lang="en-US"/>
        </a:p>
      </dgm:t>
    </dgm:pt>
    <dgm:pt modelId="{4EBB7FFE-1EC1-4DB5-8CCC-1A4390A69934}" type="pres">
      <dgm:prSet presAssocID="{284E30F6-E6F6-4669-90D1-0EF6FCB5673E}" presName="hierChild1" presStyleCnt="0">
        <dgm:presLayoutVars>
          <dgm:chPref val="1"/>
          <dgm:dir/>
          <dgm:animOne val="branch"/>
          <dgm:animLvl val="lvl"/>
          <dgm:resizeHandles/>
        </dgm:presLayoutVars>
      </dgm:prSet>
      <dgm:spPr/>
    </dgm:pt>
    <dgm:pt modelId="{51A3D557-41E9-4AF3-BC04-28DA33D04855}" type="pres">
      <dgm:prSet presAssocID="{8DFB69AE-3ED3-4648-86DB-FE238C0F78C5}" presName="hierRoot1" presStyleCnt="0"/>
      <dgm:spPr/>
    </dgm:pt>
    <dgm:pt modelId="{C8F6DFC3-2E5C-494D-8A95-6565A941AC33}" type="pres">
      <dgm:prSet presAssocID="{8DFB69AE-3ED3-4648-86DB-FE238C0F78C5}" presName="composite" presStyleCnt="0"/>
      <dgm:spPr/>
    </dgm:pt>
    <dgm:pt modelId="{18238ACF-D3A1-4427-B517-A5A45B305FFD}" type="pres">
      <dgm:prSet presAssocID="{8DFB69AE-3ED3-4648-86DB-FE238C0F78C5}" presName="background" presStyleLbl="node0" presStyleIdx="0" presStyleCnt="1"/>
      <dgm:spPr/>
    </dgm:pt>
    <dgm:pt modelId="{7370A1DE-285A-4396-8FCC-09403952B323}" type="pres">
      <dgm:prSet presAssocID="{8DFB69AE-3ED3-4648-86DB-FE238C0F78C5}" presName="text" presStyleLbl="fgAcc0" presStyleIdx="0" presStyleCnt="1">
        <dgm:presLayoutVars>
          <dgm:chPref val="3"/>
        </dgm:presLayoutVars>
      </dgm:prSet>
      <dgm:spPr/>
    </dgm:pt>
    <dgm:pt modelId="{000BB2FE-A320-4223-89D3-82E0B8D958B8}" type="pres">
      <dgm:prSet presAssocID="{8DFB69AE-3ED3-4648-86DB-FE238C0F78C5}" presName="hierChild2" presStyleCnt="0"/>
      <dgm:spPr/>
    </dgm:pt>
    <dgm:pt modelId="{C05D4041-E668-4D28-9191-C66310B85606}" type="pres">
      <dgm:prSet presAssocID="{31B53A0A-1DD6-428E-9638-EE32A784ED8A}" presName="Name10" presStyleLbl="parChTrans1D2" presStyleIdx="0" presStyleCnt="2"/>
      <dgm:spPr/>
    </dgm:pt>
    <dgm:pt modelId="{832FC208-B1D4-411C-8277-F814E214CECB}" type="pres">
      <dgm:prSet presAssocID="{7743E2B4-0173-413E-A735-A2386BB9274B}" presName="hierRoot2" presStyleCnt="0"/>
      <dgm:spPr/>
    </dgm:pt>
    <dgm:pt modelId="{9CA48BF7-E5BE-419D-8BD6-112800DF54D1}" type="pres">
      <dgm:prSet presAssocID="{7743E2B4-0173-413E-A735-A2386BB9274B}" presName="composite2" presStyleCnt="0"/>
      <dgm:spPr/>
    </dgm:pt>
    <dgm:pt modelId="{E9198D16-EBD0-45F6-9C3D-1DC3F2FC958A}" type="pres">
      <dgm:prSet presAssocID="{7743E2B4-0173-413E-A735-A2386BB9274B}" presName="background2" presStyleLbl="node2" presStyleIdx="0" presStyleCnt="2"/>
      <dgm:spPr/>
    </dgm:pt>
    <dgm:pt modelId="{8952FA24-9466-483C-A63A-CFA86B3B2F8D}" type="pres">
      <dgm:prSet presAssocID="{7743E2B4-0173-413E-A735-A2386BB9274B}" presName="text2" presStyleLbl="fgAcc2" presStyleIdx="0" presStyleCnt="2">
        <dgm:presLayoutVars>
          <dgm:chPref val="3"/>
        </dgm:presLayoutVars>
      </dgm:prSet>
      <dgm:spPr/>
    </dgm:pt>
    <dgm:pt modelId="{53DBFE3A-779D-4948-A88D-B4791B98B118}" type="pres">
      <dgm:prSet presAssocID="{7743E2B4-0173-413E-A735-A2386BB9274B}" presName="hierChild3" presStyleCnt="0"/>
      <dgm:spPr/>
    </dgm:pt>
    <dgm:pt modelId="{E7227DF3-E9F4-4B06-82B2-CC2359466FAE}" type="pres">
      <dgm:prSet presAssocID="{6E9C0021-BDC3-4778-BE55-7EF25FA351B0}" presName="Name17" presStyleLbl="parChTrans1D3" presStyleIdx="0" presStyleCnt="2"/>
      <dgm:spPr/>
    </dgm:pt>
    <dgm:pt modelId="{CFE29CFB-666F-4245-A550-6A2585470A7F}" type="pres">
      <dgm:prSet presAssocID="{CA4D0CCF-AFD1-4C51-BB27-97E09F4560E3}" presName="hierRoot3" presStyleCnt="0"/>
      <dgm:spPr/>
    </dgm:pt>
    <dgm:pt modelId="{B7D6B26E-216F-4D03-BB60-10C84C06E880}" type="pres">
      <dgm:prSet presAssocID="{CA4D0CCF-AFD1-4C51-BB27-97E09F4560E3}" presName="composite3" presStyleCnt="0"/>
      <dgm:spPr/>
    </dgm:pt>
    <dgm:pt modelId="{CA110AB7-CD7B-4926-A155-F0038E6699B8}" type="pres">
      <dgm:prSet presAssocID="{CA4D0CCF-AFD1-4C51-BB27-97E09F4560E3}" presName="background3" presStyleLbl="node3" presStyleIdx="0" presStyleCnt="2"/>
      <dgm:spPr/>
    </dgm:pt>
    <dgm:pt modelId="{FA436F32-4F21-4B5C-9CDF-DC776EE29BA6}" type="pres">
      <dgm:prSet presAssocID="{CA4D0CCF-AFD1-4C51-BB27-97E09F4560E3}" presName="text3" presStyleLbl="fgAcc3" presStyleIdx="0" presStyleCnt="2">
        <dgm:presLayoutVars>
          <dgm:chPref val="3"/>
        </dgm:presLayoutVars>
      </dgm:prSet>
      <dgm:spPr/>
    </dgm:pt>
    <dgm:pt modelId="{F0EAE791-F2C2-4CD6-B569-E7F706A54006}" type="pres">
      <dgm:prSet presAssocID="{CA4D0CCF-AFD1-4C51-BB27-97E09F4560E3}" presName="hierChild4" presStyleCnt="0"/>
      <dgm:spPr/>
    </dgm:pt>
    <dgm:pt modelId="{D36978A3-5A8D-42E8-A045-DB407F9FD9B3}" type="pres">
      <dgm:prSet presAssocID="{A83BAF71-C173-46B3-AAD0-D19A032ECEF5}" presName="Name23" presStyleLbl="parChTrans1D4" presStyleIdx="0" presStyleCnt="1"/>
      <dgm:spPr/>
    </dgm:pt>
    <dgm:pt modelId="{AB5FC7B0-3417-4C92-A151-76083703EAF8}" type="pres">
      <dgm:prSet presAssocID="{B5746462-3560-408B-ADC9-15298D44EA55}" presName="hierRoot4" presStyleCnt="0"/>
      <dgm:spPr/>
    </dgm:pt>
    <dgm:pt modelId="{22502558-A2B6-4952-BFED-B93CD70D7C36}" type="pres">
      <dgm:prSet presAssocID="{B5746462-3560-408B-ADC9-15298D44EA55}" presName="composite4" presStyleCnt="0"/>
      <dgm:spPr/>
    </dgm:pt>
    <dgm:pt modelId="{C9389548-D657-4534-8367-D7F058C644AD}" type="pres">
      <dgm:prSet presAssocID="{B5746462-3560-408B-ADC9-15298D44EA55}" presName="background4" presStyleLbl="node4" presStyleIdx="0" presStyleCnt="1"/>
      <dgm:spPr/>
    </dgm:pt>
    <dgm:pt modelId="{9FB67DB5-817B-463C-A9D2-1CF3F886D121}" type="pres">
      <dgm:prSet presAssocID="{B5746462-3560-408B-ADC9-15298D44EA55}" presName="text4" presStyleLbl="fgAcc4" presStyleIdx="0" presStyleCnt="1">
        <dgm:presLayoutVars>
          <dgm:chPref val="3"/>
        </dgm:presLayoutVars>
      </dgm:prSet>
      <dgm:spPr/>
    </dgm:pt>
    <dgm:pt modelId="{D4EBFE56-E833-4EC1-B786-9A5DCDA98170}" type="pres">
      <dgm:prSet presAssocID="{B5746462-3560-408B-ADC9-15298D44EA55}" presName="hierChild5" presStyleCnt="0"/>
      <dgm:spPr/>
    </dgm:pt>
    <dgm:pt modelId="{57EC28E2-F685-416F-8BFD-6AB381DCA828}" type="pres">
      <dgm:prSet presAssocID="{C6A62370-2D63-4FA0-86F9-CD0224902C5B}" presName="Name10" presStyleLbl="parChTrans1D2" presStyleIdx="1" presStyleCnt="2"/>
      <dgm:spPr/>
    </dgm:pt>
    <dgm:pt modelId="{6E56EDE4-73DE-4C7F-8719-F856593B80C4}" type="pres">
      <dgm:prSet presAssocID="{8D141A50-724D-472B-B206-5B225CB5E8BC}" presName="hierRoot2" presStyleCnt="0"/>
      <dgm:spPr/>
    </dgm:pt>
    <dgm:pt modelId="{A41513FC-B2C4-4EE3-AF41-58CACFFF5C35}" type="pres">
      <dgm:prSet presAssocID="{8D141A50-724D-472B-B206-5B225CB5E8BC}" presName="composite2" presStyleCnt="0"/>
      <dgm:spPr/>
    </dgm:pt>
    <dgm:pt modelId="{3D740830-BE86-4E92-BAA6-1638B592F398}" type="pres">
      <dgm:prSet presAssocID="{8D141A50-724D-472B-B206-5B225CB5E8BC}" presName="background2" presStyleLbl="node2" presStyleIdx="1" presStyleCnt="2"/>
      <dgm:spPr/>
    </dgm:pt>
    <dgm:pt modelId="{19A9C95B-5B59-4664-8B4E-D251EB19F0AC}" type="pres">
      <dgm:prSet presAssocID="{8D141A50-724D-472B-B206-5B225CB5E8BC}" presName="text2" presStyleLbl="fgAcc2" presStyleIdx="1" presStyleCnt="2">
        <dgm:presLayoutVars>
          <dgm:chPref val="3"/>
        </dgm:presLayoutVars>
      </dgm:prSet>
      <dgm:spPr/>
    </dgm:pt>
    <dgm:pt modelId="{140D0C26-971B-45C7-BC67-5EEED6BAF9C2}" type="pres">
      <dgm:prSet presAssocID="{8D141A50-724D-472B-B206-5B225CB5E8BC}" presName="hierChild3" presStyleCnt="0"/>
      <dgm:spPr/>
    </dgm:pt>
    <dgm:pt modelId="{F300B7F9-3A58-40D7-AC36-D30BFC96952F}" type="pres">
      <dgm:prSet presAssocID="{3DF4C5D2-ED1D-40C2-8A86-59819D7EE1E5}" presName="Name17" presStyleLbl="parChTrans1D3" presStyleIdx="1" presStyleCnt="2"/>
      <dgm:spPr/>
    </dgm:pt>
    <dgm:pt modelId="{B54006CF-93DC-4FF7-BC14-FB6528002D92}" type="pres">
      <dgm:prSet presAssocID="{E141A3A2-46CA-45CB-8E25-196B0A3B0F7B}" presName="hierRoot3" presStyleCnt="0"/>
      <dgm:spPr/>
    </dgm:pt>
    <dgm:pt modelId="{A7D04EA5-7373-43A7-9BC1-F311DD8D87DC}" type="pres">
      <dgm:prSet presAssocID="{E141A3A2-46CA-45CB-8E25-196B0A3B0F7B}" presName="composite3" presStyleCnt="0"/>
      <dgm:spPr/>
    </dgm:pt>
    <dgm:pt modelId="{0806F52F-BC51-4D03-AA00-5DE999838261}" type="pres">
      <dgm:prSet presAssocID="{E141A3A2-46CA-45CB-8E25-196B0A3B0F7B}" presName="background3" presStyleLbl="node3" presStyleIdx="1" presStyleCnt="2"/>
      <dgm:spPr/>
    </dgm:pt>
    <dgm:pt modelId="{46D8F852-A9BA-4EA4-8F76-186FA4107D70}" type="pres">
      <dgm:prSet presAssocID="{E141A3A2-46CA-45CB-8E25-196B0A3B0F7B}" presName="text3" presStyleLbl="fgAcc3" presStyleIdx="1" presStyleCnt="2" custScaleX="169763" custScaleY="107645">
        <dgm:presLayoutVars>
          <dgm:chPref val="3"/>
        </dgm:presLayoutVars>
      </dgm:prSet>
      <dgm:spPr/>
    </dgm:pt>
    <dgm:pt modelId="{F177EE97-B8A8-4A75-BE05-3D4D4536A351}" type="pres">
      <dgm:prSet presAssocID="{E141A3A2-46CA-45CB-8E25-196B0A3B0F7B}" presName="hierChild4" presStyleCnt="0"/>
      <dgm:spPr/>
    </dgm:pt>
  </dgm:ptLst>
  <dgm:cxnLst>
    <dgm:cxn modelId="{871C9709-EC8F-4A39-880D-806F887C7BC0}" type="presOf" srcId="{E141A3A2-46CA-45CB-8E25-196B0A3B0F7B}" destId="{46D8F852-A9BA-4EA4-8F76-186FA4107D70}" srcOrd="0" destOrd="0" presId="urn:microsoft.com/office/officeart/2005/8/layout/hierarchy1"/>
    <dgm:cxn modelId="{681E2E22-1CCC-4AC7-AFFF-137461E2290D}" type="presOf" srcId="{A83BAF71-C173-46B3-AAD0-D19A032ECEF5}" destId="{D36978A3-5A8D-42E8-A045-DB407F9FD9B3}" srcOrd="0" destOrd="0" presId="urn:microsoft.com/office/officeart/2005/8/layout/hierarchy1"/>
    <dgm:cxn modelId="{36F33023-90B8-4834-BF12-5848BC97A28A}" type="presOf" srcId="{6E9C0021-BDC3-4778-BE55-7EF25FA351B0}" destId="{E7227DF3-E9F4-4B06-82B2-CC2359466FAE}" srcOrd="0" destOrd="0" presId="urn:microsoft.com/office/officeart/2005/8/layout/hierarchy1"/>
    <dgm:cxn modelId="{1D302332-2863-4814-A064-40D67799596B}" srcId="{8DFB69AE-3ED3-4648-86DB-FE238C0F78C5}" destId="{7743E2B4-0173-413E-A735-A2386BB9274B}" srcOrd="0" destOrd="0" parTransId="{31B53A0A-1DD6-428E-9638-EE32A784ED8A}" sibTransId="{4C6CD30F-5AF8-46FD-9F09-93618576483F}"/>
    <dgm:cxn modelId="{FB022F62-C1D5-493E-9DEF-E32ACFCA7946}" type="presOf" srcId="{C6A62370-2D63-4FA0-86F9-CD0224902C5B}" destId="{57EC28E2-F685-416F-8BFD-6AB381DCA828}" srcOrd="0" destOrd="0" presId="urn:microsoft.com/office/officeart/2005/8/layout/hierarchy1"/>
    <dgm:cxn modelId="{6E5F6069-E9CA-4310-8643-776F739AFF64}" type="presOf" srcId="{31B53A0A-1DD6-428E-9638-EE32A784ED8A}" destId="{C05D4041-E668-4D28-9191-C66310B85606}" srcOrd="0" destOrd="0" presId="urn:microsoft.com/office/officeart/2005/8/layout/hierarchy1"/>
    <dgm:cxn modelId="{B9704A55-CB9B-4421-9940-69A60632315B}" type="presOf" srcId="{284E30F6-E6F6-4669-90D1-0EF6FCB5673E}" destId="{4EBB7FFE-1EC1-4DB5-8CCC-1A4390A69934}" srcOrd="0" destOrd="0" presId="urn:microsoft.com/office/officeart/2005/8/layout/hierarchy1"/>
    <dgm:cxn modelId="{2431FA55-BF09-4D98-A7BF-A32F4C22FE67}" type="presOf" srcId="{7743E2B4-0173-413E-A735-A2386BB9274B}" destId="{8952FA24-9466-483C-A63A-CFA86B3B2F8D}" srcOrd="0" destOrd="0" presId="urn:microsoft.com/office/officeart/2005/8/layout/hierarchy1"/>
    <dgm:cxn modelId="{60A62176-DB37-4657-A8C5-FC42A5D6B642}" type="presOf" srcId="{CA4D0CCF-AFD1-4C51-BB27-97E09F4560E3}" destId="{FA436F32-4F21-4B5C-9CDF-DC776EE29BA6}" srcOrd="0" destOrd="0" presId="urn:microsoft.com/office/officeart/2005/8/layout/hierarchy1"/>
    <dgm:cxn modelId="{E5AFB058-E3DF-4C23-BFFF-D810331A2FCB}" type="presOf" srcId="{8D141A50-724D-472B-B206-5B225CB5E8BC}" destId="{19A9C95B-5B59-4664-8B4E-D251EB19F0AC}" srcOrd="0" destOrd="0" presId="urn:microsoft.com/office/officeart/2005/8/layout/hierarchy1"/>
    <dgm:cxn modelId="{9E39F858-BE43-43F4-B66A-61741331762F}" type="presOf" srcId="{3DF4C5D2-ED1D-40C2-8A86-59819D7EE1E5}" destId="{F300B7F9-3A58-40D7-AC36-D30BFC96952F}" srcOrd="0" destOrd="0" presId="urn:microsoft.com/office/officeart/2005/8/layout/hierarchy1"/>
    <dgm:cxn modelId="{27FB447F-CBE8-4809-8A96-4523FEBF4E56}" type="presOf" srcId="{8DFB69AE-3ED3-4648-86DB-FE238C0F78C5}" destId="{7370A1DE-285A-4396-8FCC-09403952B323}" srcOrd="0" destOrd="0" presId="urn:microsoft.com/office/officeart/2005/8/layout/hierarchy1"/>
    <dgm:cxn modelId="{FC792582-6C66-4313-AFBE-75D9995E378A}" type="presOf" srcId="{B5746462-3560-408B-ADC9-15298D44EA55}" destId="{9FB67DB5-817B-463C-A9D2-1CF3F886D121}" srcOrd="0" destOrd="0" presId="urn:microsoft.com/office/officeart/2005/8/layout/hierarchy1"/>
    <dgm:cxn modelId="{ED98C18E-0CBF-47CB-9D1F-F61AE783D4A6}" srcId="{284E30F6-E6F6-4669-90D1-0EF6FCB5673E}" destId="{8DFB69AE-3ED3-4648-86DB-FE238C0F78C5}" srcOrd="0" destOrd="0" parTransId="{DC5DA749-E438-4EF5-948F-8C5FF00DC42E}" sibTransId="{A1E82170-405C-4F05-B2C5-7684ACFC7561}"/>
    <dgm:cxn modelId="{B37E6D91-EFA9-4807-BAA2-9712A13C8EC3}" srcId="{CA4D0CCF-AFD1-4C51-BB27-97E09F4560E3}" destId="{B5746462-3560-408B-ADC9-15298D44EA55}" srcOrd="0" destOrd="0" parTransId="{A83BAF71-C173-46B3-AAD0-D19A032ECEF5}" sibTransId="{D0FFD663-2CE5-41FA-9BD2-D1CAFE7E2FF7}"/>
    <dgm:cxn modelId="{E9976CA8-2F2F-4998-BE6C-0C3D0C9EE76D}" srcId="{7743E2B4-0173-413E-A735-A2386BB9274B}" destId="{CA4D0CCF-AFD1-4C51-BB27-97E09F4560E3}" srcOrd="0" destOrd="0" parTransId="{6E9C0021-BDC3-4778-BE55-7EF25FA351B0}" sibTransId="{1C034722-ADBD-4983-95FF-8823694C23B9}"/>
    <dgm:cxn modelId="{0446E2BB-5191-4848-AD36-E9936EAA074D}" srcId="{8D141A50-724D-472B-B206-5B225CB5E8BC}" destId="{E141A3A2-46CA-45CB-8E25-196B0A3B0F7B}" srcOrd="0" destOrd="0" parTransId="{3DF4C5D2-ED1D-40C2-8A86-59819D7EE1E5}" sibTransId="{1285FA1E-5FC4-4EF3-AA5C-A5566FF7AC58}"/>
    <dgm:cxn modelId="{D0F181DF-DC12-4B74-B6A0-FA09E91A26ED}" srcId="{8DFB69AE-3ED3-4648-86DB-FE238C0F78C5}" destId="{8D141A50-724D-472B-B206-5B225CB5E8BC}" srcOrd="1" destOrd="0" parTransId="{C6A62370-2D63-4FA0-86F9-CD0224902C5B}" sibTransId="{720F4632-B6B8-4815-8FED-8967579BA4E5}"/>
    <dgm:cxn modelId="{24DAE97E-C05E-4C31-B8DC-3FFE87FCA10F}" type="presParOf" srcId="{4EBB7FFE-1EC1-4DB5-8CCC-1A4390A69934}" destId="{51A3D557-41E9-4AF3-BC04-28DA33D04855}" srcOrd="0" destOrd="0" presId="urn:microsoft.com/office/officeart/2005/8/layout/hierarchy1"/>
    <dgm:cxn modelId="{63F33141-A80F-475F-9C1A-CD0885F76C48}" type="presParOf" srcId="{51A3D557-41E9-4AF3-BC04-28DA33D04855}" destId="{C8F6DFC3-2E5C-494D-8A95-6565A941AC33}" srcOrd="0" destOrd="0" presId="urn:microsoft.com/office/officeart/2005/8/layout/hierarchy1"/>
    <dgm:cxn modelId="{09CB6E35-5B44-44C4-903F-A6F1BD3B6B2F}" type="presParOf" srcId="{C8F6DFC3-2E5C-494D-8A95-6565A941AC33}" destId="{18238ACF-D3A1-4427-B517-A5A45B305FFD}" srcOrd="0" destOrd="0" presId="urn:microsoft.com/office/officeart/2005/8/layout/hierarchy1"/>
    <dgm:cxn modelId="{66EBE169-A7FC-499C-8110-909FDFC271D2}" type="presParOf" srcId="{C8F6DFC3-2E5C-494D-8A95-6565A941AC33}" destId="{7370A1DE-285A-4396-8FCC-09403952B323}" srcOrd="1" destOrd="0" presId="urn:microsoft.com/office/officeart/2005/8/layout/hierarchy1"/>
    <dgm:cxn modelId="{1A2A8BDA-B185-4019-8494-6655CCF55EBE}" type="presParOf" srcId="{51A3D557-41E9-4AF3-BC04-28DA33D04855}" destId="{000BB2FE-A320-4223-89D3-82E0B8D958B8}" srcOrd="1" destOrd="0" presId="urn:microsoft.com/office/officeart/2005/8/layout/hierarchy1"/>
    <dgm:cxn modelId="{71322C10-6ABE-428B-808B-A3BAED80FE37}" type="presParOf" srcId="{000BB2FE-A320-4223-89D3-82E0B8D958B8}" destId="{C05D4041-E668-4D28-9191-C66310B85606}" srcOrd="0" destOrd="0" presId="urn:microsoft.com/office/officeart/2005/8/layout/hierarchy1"/>
    <dgm:cxn modelId="{DE43C44C-3E4F-4139-9A7C-2F822FCED29F}" type="presParOf" srcId="{000BB2FE-A320-4223-89D3-82E0B8D958B8}" destId="{832FC208-B1D4-411C-8277-F814E214CECB}" srcOrd="1" destOrd="0" presId="urn:microsoft.com/office/officeart/2005/8/layout/hierarchy1"/>
    <dgm:cxn modelId="{985E208E-E6A4-4807-BB39-C1C284ACED58}" type="presParOf" srcId="{832FC208-B1D4-411C-8277-F814E214CECB}" destId="{9CA48BF7-E5BE-419D-8BD6-112800DF54D1}" srcOrd="0" destOrd="0" presId="urn:microsoft.com/office/officeart/2005/8/layout/hierarchy1"/>
    <dgm:cxn modelId="{15959EFE-8263-4BEB-B4A3-0A75D8221ADA}" type="presParOf" srcId="{9CA48BF7-E5BE-419D-8BD6-112800DF54D1}" destId="{E9198D16-EBD0-45F6-9C3D-1DC3F2FC958A}" srcOrd="0" destOrd="0" presId="urn:microsoft.com/office/officeart/2005/8/layout/hierarchy1"/>
    <dgm:cxn modelId="{01AEECA8-23CA-4C4E-9066-BA1D7B6AE432}" type="presParOf" srcId="{9CA48BF7-E5BE-419D-8BD6-112800DF54D1}" destId="{8952FA24-9466-483C-A63A-CFA86B3B2F8D}" srcOrd="1" destOrd="0" presId="urn:microsoft.com/office/officeart/2005/8/layout/hierarchy1"/>
    <dgm:cxn modelId="{6A88E106-BAE1-4354-A158-6A5F90A264A0}" type="presParOf" srcId="{832FC208-B1D4-411C-8277-F814E214CECB}" destId="{53DBFE3A-779D-4948-A88D-B4791B98B118}" srcOrd="1" destOrd="0" presId="urn:microsoft.com/office/officeart/2005/8/layout/hierarchy1"/>
    <dgm:cxn modelId="{1B47E5BC-5F97-4DF7-B153-5544EE3EEEF0}" type="presParOf" srcId="{53DBFE3A-779D-4948-A88D-B4791B98B118}" destId="{E7227DF3-E9F4-4B06-82B2-CC2359466FAE}" srcOrd="0" destOrd="0" presId="urn:microsoft.com/office/officeart/2005/8/layout/hierarchy1"/>
    <dgm:cxn modelId="{3F4825CA-7DEA-43C0-BFC8-6A4D92AA482D}" type="presParOf" srcId="{53DBFE3A-779D-4948-A88D-B4791B98B118}" destId="{CFE29CFB-666F-4245-A550-6A2585470A7F}" srcOrd="1" destOrd="0" presId="urn:microsoft.com/office/officeart/2005/8/layout/hierarchy1"/>
    <dgm:cxn modelId="{3CE43CD5-D063-469C-A08E-487A2094919A}" type="presParOf" srcId="{CFE29CFB-666F-4245-A550-6A2585470A7F}" destId="{B7D6B26E-216F-4D03-BB60-10C84C06E880}" srcOrd="0" destOrd="0" presId="urn:microsoft.com/office/officeart/2005/8/layout/hierarchy1"/>
    <dgm:cxn modelId="{CCA6BC5A-3497-4EEA-936C-36F62EA608EA}" type="presParOf" srcId="{B7D6B26E-216F-4D03-BB60-10C84C06E880}" destId="{CA110AB7-CD7B-4926-A155-F0038E6699B8}" srcOrd="0" destOrd="0" presId="urn:microsoft.com/office/officeart/2005/8/layout/hierarchy1"/>
    <dgm:cxn modelId="{98A139C1-C9F5-4FA8-BD62-FCCC1AE63B36}" type="presParOf" srcId="{B7D6B26E-216F-4D03-BB60-10C84C06E880}" destId="{FA436F32-4F21-4B5C-9CDF-DC776EE29BA6}" srcOrd="1" destOrd="0" presId="urn:microsoft.com/office/officeart/2005/8/layout/hierarchy1"/>
    <dgm:cxn modelId="{1FBBB1C3-B10E-4A01-B76C-49FA6B89410E}" type="presParOf" srcId="{CFE29CFB-666F-4245-A550-6A2585470A7F}" destId="{F0EAE791-F2C2-4CD6-B569-E7F706A54006}" srcOrd="1" destOrd="0" presId="urn:microsoft.com/office/officeart/2005/8/layout/hierarchy1"/>
    <dgm:cxn modelId="{180267C3-22A0-4635-8DBF-CEF81345CB07}" type="presParOf" srcId="{F0EAE791-F2C2-4CD6-B569-E7F706A54006}" destId="{D36978A3-5A8D-42E8-A045-DB407F9FD9B3}" srcOrd="0" destOrd="0" presId="urn:microsoft.com/office/officeart/2005/8/layout/hierarchy1"/>
    <dgm:cxn modelId="{047C1837-FDF3-4CC6-8C5B-EC9CF8B53B7D}" type="presParOf" srcId="{F0EAE791-F2C2-4CD6-B569-E7F706A54006}" destId="{AB5FC7B0-3417-4C92-A151-76083703EAF8}" srcOrd="1" destOrd="0" presId="urn:microsoft.com/office/officeart/2005/8/layout/hierarchy1"/>
    <dgm:cxn modelId="{6F337EA5-D8CB-4BA8-883C-700DD86909F3}" type="presParOf" srcId="{AB5FC7B0-3417-4C92-A151-76083703EAF8}" destId="{22502558-A2B6-4952-BFED-B93CD70D7C36}" srcOrd="0" destOrd="0" presId="urn:microsoft.com/office/officeart/2005/8/layout/hierarchy1"/>
    <dgm:cxn modelId="{C880924A-E97E-4870-8D4B-267394183676}" type="presParOf" srcId="{22502558-A2B6-4952-BFED-B93CD70D7C36}" destId="{C9389548-D657-4534-8367-D7F058C644AD}" srcOrd="0" destOrd="0" presId="urn:microsoft.com/office/officeart/2005/8/layout/hierarchy1"/>
    <dgm:cxn modelId="{ECEAB43C-F998-4164-AAD4-FF499FF5C58B}" type="presParOf" srcId="{22502558-A2B6-4952-BFED-B93CD70D7C36}" destId="{9FB67DB5-817B-463C-A9D2-1CF3F886D121}" srcOrd="1" destOrd="0" presId="urn:microsoft.com/office/officeart/2005/8/layout/hierarchy1"/>
    <dgm:cxn modelId="{F2F15569-D91E-4E7C-8F83-E903F1778657}" type="presParOf" srcId="{AB5FC7B0-3417-4C92-A151-76083703EAF8}" destId="{D4EBFE56-E833-4EC1-B786-9A5DCDA98170}" srcOrd="1" destOrd="0" presId="urn:microsoft.com/office/officeart/2005/8/layout/hierarchy1"/>
    <dgm:cxn modelId="{7EDDC818-B974-4B77-8465-792FCBA19998}" type="presParOf" srcId="{000BB2FE-A320-4223-89D3-82E0B8D958B8}" destId="{57EC28E2-F685-416F-8BFD-6AB381DCA828}" srcOrd="2" destOrd="0" presId="urn:microsoft.com/office/officeart/2005/8/layout/hierarchy1"/>
    <dgm:cxn modelId="{560F6651-09EF-427C-8B59-42E7AE57AD1B}" type="presParOf" srcId="{000BB2FE-A320-4223-89D3-82E0B8D958B8}" destId="{6E56EDE4-73DE-4C7F-8719-F856593B80C4}" srcOrd="3" destOrd="0" presId="urn:microsoft.com/office/officeart/2005/8/layout/hierarchy1"/>
    <dgm:cxn modelId="{C48372F3-ACC3-4D56-81F3-B638C24C17CC}" type="presParOf" srcId="{6E56EDE4-73DE-4C7F-8719-F856593B80C4}" destId="{A41513FC-B2C4-4EE3-AF41-58CACFFF5C35}" srcOrd="0" destOrd="0" presId="urn:microsoft.com/office/officeart/2005/8/layout/hierarchy1"/>
    <dgm:cxn modelId="{ABAFD733-AF62-4765-A6ED-880A56048A44}" type="presParOf" srcId="{A41513FC-B2C4-4EE3-AF41-58CACFFF5C35}" destId="{3D740830-BE86-4E92-BAA6-1638B592F398}" srcOrd="0" destOrd="0" presId="urn:microsoft.com/office/officeart/2005/8/layout/hierarchy1"/>
    <dgm:cxn modelId="{78CE0FB1-65AC-4135-A2EE-D7B3476E98BC}" type="presParOf" srcId="{A41513FC-B2C4-4EE3-AF41-58CACFFF5C35}" destId="{19A9C95B-5B59-4664-8B4E-D251EB19F0AC}" srcOrd="1" destOrd="0" presId="urn:microsoft.com/office/officeart/2005/8/layout/hierarchy1"/>
    <dgm:cxn modelId="{BFE726B2-08C7-4C4E-9559-02A737A506F8}" type="presParOf" srcId="{6E56EDE4-73DE-4C7F-8719-F856593B80C4}" destId="{140D0C26-971B-45C7-BC67-5EEED6BAF9C2}" srcOrd="1" destOrd="0" presId="urn:microsoft.com/office/officeart/2005/8/layout/hierarchy1"/>
    <dgm:cxn modelId="{5F8BE3CF-D65F-447E-A20C-1A3AD85D4A6B}" type="presParOf" srcId="{140D0C26-971B-45C7-BC67-5EEED6BAF9C2}" destId="{F300B7F9-3A58-40D7-AC36-D30BFC96952F}" srcOrd="0" destOrd="0" presId="urn:microsoft.com/office/officeart/2005/8/layout/hierarchy1"/>
    <dgm:cxn modelId="{27023523-E11A-4BAE-BAAF-C7AE02EB9420}" type="presParOf" srcId="{140D0C26-971B-45C7-BC67-5EEED6BAF9C2}" destId="{B54006CF-93DC-4FF7-BC14-FB6528002D92}" srcOrd="1" destOrd="0" presId="urn:microsoft.com/office/officeart/2005/8/layout/hierarchy1"/>
    <dgm:cxn modelId="{1BC025C4-C666-4D8D-A7A8-D099C19CA802}" type="presParOf" srcId="{B54006CF-93DC-4FF7-BC14-FB6528002D92}" destId="{A7D04EA5-7373-43A7-9BC1-F311DD8D87DC}" srcOrd="0" destOrd="0" presId="urn:microsoft.com/office/officeart/2005/8/layout/hierarchy1"/>
    <dgm:cxn modelId="{36D5C8BE-7479-4031-9094-1ACD98770C61}" type="presParOf" srcId="{A7D04EA5-7373-43A7-9BC1-F311DD8D87DC}" destId="{0806F52F-BC51-4D03-AA00-5DE999838261}" srcOrd="0" destOrd="0" presId="urn:microsoft.com/office/officeart/2005/8/layout/hierarchy1"/>
    <dgm:cxn modelId="{4BE752FE-B453-411F-8A8D-977BE281EC7D}" type="presParOf" srcId="{A7D04EA5-7373-43A7-9BC1-F311DD8D87DC}" destId="{46D8F852-A9BA-4EA4-8F76-186FA4107D70}" srcOrd="1" destOrd="0" presId="urn:microsoft.com/office/officeart/2005/8/layout/hierarchy1"/>
    <dgm:cxn modelId="{438956C1-5073-497E-B8CD-A907D1CC5310}" type="presParOf" srcId="{B54006CF-93DC-4FF7-BC14-FB6528002D92}" destId="{F177EE97-B8A8-4A75-BE05-3D4D4536A35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5F8352EE-09DD-4F98-9A44-8DAE5D80056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1681CEF-FF64-4887-95D2-5DDF102010EB}">
      <dgm:prSet/>
      <dgm:spPr/>
      <dgm:t>
        <a:bodyPr/>
        <a:lstStyle/>
        <a:p>
          <a:r>
            <a:rPr lang="en-US" b="0" i="0" dirty="0"/>
            <a:t>To organize your files in Drive, you can create folders to make files easier to find and share with others.</a:t>
          </a:r>
          <a:endParaRPr lang="en-US" dirty="0"/>
        </a:p>
      </dgm:t>
    </dgm:pt>
    <dgm:pt modelId="{F192B490-3C7C-4E54-8C21-F31E790C323E}" type="parTrans" cxnId="{07DACFD1-B8D9-42AE-A3AE-06E2A0505E4F}">
      <dgm:prSet/>
      <dgm:spPr/>
      <dgm:t>
        <a:bodyPr/>
        <a:lstStyle/>
        <a:p>
          <a:endParaRPr lang="en-US"/>
        </a:p>
      </dgm:t>
    </dgm:pt>
    <dgm:pt modelId="{A04AE5D2-41B0-4F46-BD7A-18CDEC42D899}" type="sibTrans" cxnId="{07DACFD1-B8D9-42AE-A3AE-06E2A0505E4F}">
      <dgm:prSet/>
      <dgm:spPr/>
      <dgm:t>
        <a:bodyPr/>
        <a:lstStyle/>
        <a:p>
          <a:endParaRPr lang="en-US"/>
        </a:p>
      </dgm:t>
    </dgm:pt>
    <dgm:pt modelId="{6C7AEF8D-DF8F-4F15-98E3-6970F1907ECB}" type="pres">
      <dgm:prSet presAssocID="{5F8352EE-09DD-4F98-9A44-8DAE5D80056E}" presName="linear" presStyleCnt="0">
        <dgm:presLayoutVars>
          <dgm:animLvl val="lvl"/>
          <dgm:resizeHandles val="exact"/>
        </dgm:presLayoutVars>
      </dgm:prSet>
      <dgm:spPr/>
    </dgm:pt>
    <dgm:pt modelId="{4CA32CD2-96E6-436F-AA7C-D5CF78E577CA}" type="pres">
      <dgm:prSet presAssocID="{51681CEF-FF64-4887-95D2-5DDF102010EB}" presName="parentText" presStyleLbl="node1" presStyleIdx="0" presStyleCnt="1">
        <dgm:presLayoutVars>
          <dgm:chMax val="0"/>
          <dgm:bulletEnabled val="1"/>
        </dgm:presLayoutVars>
      </dgm:prSet>
      <dgm:spPr/>
    </dgm:pt>
  </dgm:ptLst>
  <dgm:cxnLst>
    <dgm:cxn modelId="{84E0D07F-5C63-440D-8EF9-2BE3387E6913}" type="presOf" srcId="{51681CEF-FF64-4887-95D2-5DDF102010EB}" destId="{4CA32CD2-96E6-436F-AA7C-D5CF78E577CA}" srcOrd="0" destOrd="0" presId="urn:microsoft.com/office/officeart/2005/8/layout/vList2"/>
    <dgm:cxn modelId="{0D4F8783-DE3E-4813-B4A3-48C2A5089396}" type="presOf" srcId="{5F8352EE-09DD-4F98-9A44-8DAE5D80056E}" destId="{6C7AEF8D-DF8F-4F15-98E3-6970F1907ECB}" srcOrd="0" destOrd="0" presId="urn:microsoft.com/office/officeart/2005/8/layout/vList2"/>
    <dgm:cxn modelId="{07DACFD1-B8D9-42AE-A3AE-06E2A0505E4F}" srcId="{5F8352EE-09DD-4F98-9A44-8DAE5D80056E}" destId="{51681CEF-FF64-4887-95D2-5DDF102010EB}" srcOrd="0" destOrd="0" parTransId="{F192B490-3C7C-4E54-8C21-F31E790C323E}" sibTransId="{A04AE5D2-41B0-4F46-BD7A-18CDEC42D899}"/>
    <dgm:cxn modelId="{B330E2A3-C795-4B44-BB7C-17CDB2825E19}" type="presParOf" srcId="{6C7AEF8D-DF8F-4F15-98E3-6970F1907ECB}" destId="{4CA32CD2-96E6-436F-AA7C-D5CF78E577CA}"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EBC468-E952-4A72-A354-B8C9755FA03E}"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83911D76-DD4B-4A46-9777-640C9D2C8D8E}">
      <dgm:prSet phldrT="[Text]"/>
      <dgm:spPr/>
      <dgm:t>
        <a:bodyPr/>
        <a:lstStyle/>
        <a:p>
          <a:r>
            <a:rPr lang="en-US" dirty="0"/>
            <a:t>Google Docs = word document</a:t>
          </a:r>
        </a:p>
      </dgm:t>
    </dgm:pt>
    <dgm:pt modelId="{40945790-76B8-401D-9FC9-3412E2A37306}" type="parTrans" cxnId="{48E04507-52E4-436B-AB12-3D8A67E16349}">
      <dgm:prSet/>
      <dgm:spPr/>
      <dgm:t>
        <a:bodyPr/>
        <a:lstStyle/>
        <a:p>
          <a:endParaRPr lang="en-US"/>
        </a:p>
      </dgm:t>
    </dgm:pt>
    <dgm:pt modelId="{011AAB62-7783-47C0-9634-9F3F9ADFA430}" type="sibTrans" cxnId="{48E04507-52E4-436B-AB12-3D8A67E16349}">
      <dgm:prSet/>
      <dgm:spPr/>
      <dgm:t>
        <a:bodyPr/>
        <a:lstStyle/>
        <a:p>
          <a:endParaRPr lang="en-US"/>
        </a:p>
      </dgm:t>
    </dgm:pt>
    <dgm:pt modelId="{C450AD4B-5E00-4390-B413-B1DD93A26C9B}">
      <dgm:prSet phldrT="[Text]"/>
      <dgm:spPr/>
      <dgm:t>
        <a:bodyPr/>
        <a:lstStyle/>
        <a:p>
          <a:r>
            <a:rPr lang="en-US" dirty="0"/>
            <a:t>Google Sheets = Excel</a:t>
          </a:r>
        </a:p>
      </dgm:t>
    </dgm:pt>
    <dgm:pt modelId="{2C090B94-1101-4E63-824B-ACE416621C2A}" type="parTrans" cxnId="{73C5E82E-B7E7-4FC6-B44D-47AA3E71B783}">
      <dgm:prSet/>
      <dgm:spPr/>
      <dgm:t>
        <a:bodyPr/>
        <a:lstStyle/>
        <a:p>
          <a:endParaRPr lang="en-US"/>
        </a:p>
      </dgm:t>
    </dgm:pt>
    <dgm:pt modelId="{68CD9071-AE25-4905-884A-FE0FA682099D}" type="sibTrans" cxnId="{73C5E82E-B7E7-4FC6-B44D-47AA3E71B783}">
      <dgm:prSet/>
      <dgm:spPr/>
      <dgm:t>
        <a:bodyPr/>
        <a:lstStyle/>
        <a:p>
          <a:endParaRPr lang="en-US"/>
        </a:p>
      </dgm:t>
    </dgm:pt>
    <dgm:pt modelId="{BE1B67CC-E743-4182-B8AA-816B16559BF4}">
      <dgm:prSet phldrT="[Text]"/>
      <dgm:spPr/>
      <dgm:t>
        <a:bodyPr/>
        <a:lstStyle/>
        <a:p>
          <a:r>
            <a:rPr lang="en-US" dirty="0"/>
            <a:t>Google Forms = surveys &amp; polls</a:t>
          </a:r>
        </a:p>
      </dgm:t>
    </dgm:pt>
    <dgm:pt modelId="{41B57ED4-43BC-4088-813E-BECD01E3F965}" type="parTrans" cxnId="{5EBE44E8-776A-49F3-9D8D-35841B958E94}">
      <dgm:prSet/>
      <dgm:spPr/>
      <dgm:t>
        <a:bodyPr/>
        <a:lstStyle/>
        <a:p>
          <a:endParaRPr lang="en-US"/>
        </a:p>
      </dgm:t>
    </dgm:pt>
    <dgm:pt modelId="{277CCF86-CECB-44C1-9AF9-1CB67695900A}" type="sibTrans" cxnId="{5EBE44E8-776A-49F3-9D8D-35841B958E94}">
      <dgm:prSet/>
      <dgm:spPr/>
      <dgm:t>
        <a:bodyPr/>
        <a:lstStyle/>
        <a:p>
          <a:endParaRPr lang="en-US"/>
        </a:p>
      </dgm:t>
    </dgm:pt>
    <dgm:pt modelId="{6EB134DB-74F7-495F-B1AB-1C02148876BB}">
      <dgm:prSet phldrT="[Text]"/>
      <dgm:spPr/>
      <dgm:t>
        <a:bodyPr/>
        <a:lstStyle/>
        <a:p>
          <a:r>
            <a:rPr lang="en-US" dirty="0"/>
            <a:t>Google Slides = power-point</a:t>
          </a:r>
        </a:p>
      </dgm:t>
    </dgm:pt>
    <dgm:pt modelId="{3A3AAD2B-B7A1-4555-A64E-9BE32F1E03CD}" type="parTrans" cxnId="{62EC5EFE-0587-4A70-88AB-622F375E8C86}">
      <dgm:prSet/>
      <dgm:spPr/>
      <dgm:t>
        <a:bodyPr/>
        <a:lstStyle/>
        <a:p>
          <a:endParaRPr lang="en-US"/>
        </a:p>
      </dgm:t>
    </dgm:pt>
    <dgm:pt modelId="{88C77930-B24C-4823-A68D-C3E3E6514DF2}" type="sibTrans" cxnId="{62EC5EFE-0587-4A70-88AB-622F375E8C86}">
      <dgm:prSet/>
      <dgm:spPr/>
      <dgm:t>
        <a:bodyPr/>
        <a:lstStyle/>
        <a:p>
          <a:endParaRPr lang="en-US"/>
        </a:p>
      </dgm:t>
    </dgm:pt>
    <dgm:pt modelId="{3EE017BE-782B-4502-BFBA-6FA19ABE5FE5}" type="pres">
      <dgm:prSet presAssocID="{83EBC468-E952-4A72-A354-B8C9755FA03E}" presName="linear" presStyleCnt="0">
        <dgm:presLayoutVars>
          <dgm:dir/>
          <dgm:animLvl val="lvl"/>
          <dgm:resizeHandles val="exact"/>
        </dgm:presLayoutVars>
      </dgm:prSet>
      <dgm:spPr/>
    </dgm:pt>
    <dgm:pt modelId="{237A2A59-C5C2-4B3C-B54E-DDD1D132FAA6}" type="pres">
      <dgm:prSet presAssocID="{83911D76-DD4B-4A46-9777-640C9D2C8D8E}" presName="parentLin" presStyleCnt="0"/>
      <dgm:spPr/>
    </dgm:pt>
    <dgm:pt modelId="{DF8365E1-152F-4A5D-B250-06C16D5012EE}" type="pres">
      <dgm:prSet presAssocID="{83911D76-DD4B-4A46-9777-640C9D2C8D8E}" presName="parentLeftMargin" presStyleLbl="node1" presStyleIdx="0" presStyleCnt="4"/>
      <dgm:spPr/>
    </dgm:pt>
    <dgm:pt modelId="{F3060218-7353-4DFA-AE7D-D139C3A081AF}" type="pres">
      <dgm:prSet presAssocID="{83911D76-DD4B-4A46-9777-640C9D2C8D8E}" presName="parentText" presStyleLbl="node1" presStyleIdx="0" presStyleCnt="4" custLinFactNeighborX="2793" custLinFactNeighborY="1659">
        <dgm:presLayoutVars>
          <dgm:chMax val="0"/>
          <dgm:bulletEnabled val="1"/>
        </dgm:presLayoutVars>
      </dgm:prSet>
      <dgm:spPr/>
    </dgm:pt>
    <dgm:pt modelId="{5886A97C-9932-4699-8B80-EAC6FD327B76}" type="pres">
      <dgm:prSet presAssocID="{83911D76-DD4B-4A46-9777-640C9D2C8D8E}" presName="negativeSpace" presStyleCnt="0"/>
      <dgm:spPr/>
    </dgm:pt>
    <dgm:pt modelId="{E99BAF67-49D6-45F9-B30B-B149CA4A30EE}" type="pres">
      <dgm:prSet presAssocID="{83911D76-DD4B-4A46-9777-640C9D2C8D8E}" presName="childText" presStyleLbl="conFgAcc1" presStyleIdx="0" presStyleCnt="4">
        <dgm:presLayoutVars>
          <dgm:bulletEnabled val="1"/>
        </dgm:presLayoutVars>
      </dgm:prSet>
      <dgm:spPr/>
    </dgm:pt>
    <dgm:pt modelId="{8B948F3A-957D-48F0-A391-3FB9F8028551}" type="pres">
      <dgm:prSet presAssocID="{011AAB62-7783-47C0-9634-9F3F9ADFA430}" presName="spaceBetweenRectangles" presStyleCnt="0"/>
      <dgm:spPr/>
    </dgm:pt>
    <dgm:pt modelId="{D67D8073-617B-4F49-9B15-738A9E10E557}" type="pres">
      <dgm:prSet presAssocID="{C450AD4B-5E00-4390-B413-B1DD93A26C9B}" presName="parentLin" presStyleCnt="0"/>
      <dgm:spPr/>
    </dgm:pt>
    <dgm:pt modelId="{749158BB-AFD9-45D4-B134-24C86DEBAB10}" type="pres">
      <dgm:prSet presAssocID="{C450AD4B-5E00-4390-B413-B1DD93A26C9B}" presName="parentLeftMargin" presStyleLbl="node1" presStyleIdx="0" presStyleCnt="4"/>
      <dgm:spPr/>
    </dgm:pt>
    <dgm:pt modelId="{C37BBF35-620E-4516-9157-A2EEEEA62853}" type="pres">
      <dgm:prSet presAssocID="{C450AD4B-5E00-4390-B413-B1DD93A26C9B}" presName="parentText" presStyleLbl="node1" presStyleIdx="1" presStyleCnt="4">
        <dgm:presLayoutVars>
          <dgm:chMax val="0"/>
          <dgm:bulletEnabled val="1"/>
        </dgm:presLayoutVars>
      </dgm:prSet>
      <dgm:spPr/>
    </dgm:pt>
    <dgm:pt modelId="{1D2F9FD2-AD33-4C41-9213-52164D2F5695}" type="pres">
      <dgm:prSet presAssocID="{C450AD4B-5E00-4390-B413-B1DD93A26C9B}" presName="negativeSpace" presStyleCnt="0"/>
      <dgm:spPr/>
    </dgm:pt>
    <dgm:pt modelId="{E04DAED8-A4B9-49AA-8550-EFE485995E2A}" type="pres">
      <dgm:prSet presAssocID="{C450AD4B-5E00-4390-B413-B1DD93A26C9B}" presName="childText" presStyleLbl="conFgAcc1" presStyleIdx="1" presStyleCnt="4">
        <dgm:presLayoutVars>
          <dgm:bulletEnabled val="1"/>
        </dgm:presLayoutVars>
      </dgm:prSet>
      <dgm:spPr/>
    </dgm:pt>
    <dgm:pt modelId="{1F7853A2-D458-4073-B257-7CB6A663407B}" type="pres">
      <dgm:prSet presAssocID="{68CD9071-AE25-4905-884A-FE0FA682099D}" presName="spaceBetweenRectangles" presStyleCnt="0"/>
      <dgm:spPr/>
    </dgm:pt>
    <dgm:pt modelId="{BADD3764-6376-4013-8C07-408ABC585474}" type="pres">
      <dgm:prSet presAssocID="{6EB134DB-74F7-495F-B1AB-1C02148876BB}" presName="parentLin" presStyleCnt="0"/>
      <dgm:spPr/>
    </dgm:pt>
    <dgm:pt modelId="{5EE082E9-A79B-4613-9F02-B03A35CB9EE4}" type="pres">
      <dgm:prSet presAssocID="{6EB134DB-74F7-495F-B1AB-1C02148876BB}" presName="parentLeftMargin" presStyleLbl="node1" presStyleIdx="1" presStyleCnt="4"/>
      <dgm:spPr/>
    </dgm:pt>
    <dgm:pt modelId="{63568571-0329-4309-A7A2-33867EA2D558}" type="pres">
      <dgm:prSet presAssocID="{6EB134DB-74F7-495F-B1AB-1C02148876BB}" presName="parentText" presStyleLbl="node1" presStyleIdx="2" presStyleCnt="4">
        <dgm:presLayoutVars>
          <dgm:chMax val="0"/>
          <dgm:bulletEnabled val="1"/>
        </dgm:presLayoutVars>
      </dgm:prSet>
      <dgm:spPr/>
    </dgm:pt>
    <dgm:pt modelId="{178F1D82-D68F-4156-8DD1-02BAF2DC71FB}" type="pres">
      <dgm:prSet presAssocID="{6EB134DB-74F7-495F-B1AB-1C02148876BB}" presName="negativeSpace" presStyleCnt="0"/>
      <dgm:spPr/>
    </dgm:pt>
    <dgm:pt modelId="{E26733F4-010D-482C-AF64-B581EA76D19A}" type="pres">
      <dgm:prSet presAssocID="{6EB134DB-74F7-495F-B1AB-1C02148876BB}" presName="childText" presStyleLbl="conFgAcc1" presStyleIdx="2" presStyleCnt="4">
        <dgm:presLayoutVars>
          <dgm:bulletEnabled val="1"/>
        </dgm:presLayoutVars>
      </dgm:prSet>
      <dgm:spPr/>
    </dgm:pt>
    <dgm:pt modelId="{9A5CAA41-9366-476E-8C7B-A88D8858A56B}" type="pres">
      <dgm:prSet presAssocID="{88C77930-B24C-4823-A68D-C3E3E6514DF2}" presName="spaceBetweenRectangles" presStyleCnt="0"/>
      <dgm:spPr/>
    </dgm:pt>
    <dgm:pt modelId="{1F19D156-88BD-4367-A44A-1B4061CFB2A4}" type="pres">
      <dgm:prSet presAssocID="{BE1B67CC-E743-4182-B8AA-816B16559BF4}" presName="parentLin" presStyleCnt="0"/>
      <dgm:spPr/>
    </dgm:pt>
    <dgm:pt modelId="{9F2E60D4-5D25-4427-8183-3BC24929BC4A}" type="pres">
      <dgm:prSet presAssocID="{BE1B67CC-E743-4182-B8AA-816B16559BF4}" presName="parentLeftMargin" presStyleLbl="node1" presStyleIdx="2" presStyleCnt="4"/>
      <dgm:spPr/>
    </dgm:pt>
    <dgm:pt modelId="{2EE89714-4D6C-4850-B676-D0140677DFE2}" type="pres">
      <dgm:prSet presAssocID="{BE1B67CC-E743-4182-B8AA-816B16559BF4}" presName="parentText" presStyleLbl="node1" presStyleIdx="3" presStyleCnt="4">
        <dgm:presLayoutVars>
          <dgm:chMax val="0"/>
          <dgm:bulletEnabled val="1"/>
        </dgm:presLayoutVars>
      </dgm:prSet>
      <dgm:spPr/>
    </dgm:pt>
    <dgm:pt modelId="{289F6FC1-4335-4D89-9683-5E203BBFE929}" type="pres">
      <dgm:prSet presAssocID="{BE1B67CC-E743-4182-B8AA-816B16559BF4}" presName="negativeSpace" presStyleCnt="0"/>
      <dgm:spPr/>
    </dgm:pt>
    <dgm:pt modelId="{E1C22926-3A72-4BE8-9ABC-77E56DE96654}" type="pres">
      <dgm:prSet presAssocID="{BE1B67CC-E743-4182-B8AA-816B16559BF4}" presName="childText" presStyleLbl="conFgAcc1" presStyleIdx="3" presStyleCnt="4">
        <dgm:presLayoutVars>
          <dgm:bulletEnabled val="1"/>
        </dgm:presLayoutVars>
      </dgm:prSet>
      <dgm:spPr/>
    </dgm:pt>
  </dgm:ptLst>
  <dgm:cxnLst>
    <dgm:cxn modelId="{48E04507-52E4-436B-AB12-3D8A67E16349}" srcId="{83EBC468-E952-4A72-A354-B8C9755FA03E}" destId="{83911D76-DD4B-4A46-9777-640C9D2C8D8E}" srcOrd="0" destOrd="0" parTransId="{40945790-76B8-401D-9FC9-3412E2A37306}" sibTransId="{011AAB62-7783-47C0-9634-9F3F9ADFA430}"/>
    <dgm:cxn modelId="{73C5E82E-B7E7-4FC6-B44D-47AA3E71B783}" srcId="{83EBC468-E952-4A72-A354-B8C9755FA03E}" destId="{C450AD4B-5E00-4390-B413-B1DD93A26C9B}" srcOrd="1" destOrd="0" parTransId="{2C090B94-1101-4E63-824B-ACE416621C2A}" sibTransId="{68CD9071-AE25-4905-884A-FE0FA682099D}"/>
    <dgm:cxn modelId="{E932AC63-6C5F-4B29-99F1-8D835DE03C5A}" type="presOf" srcId="{C450AD4B-5E00-4390-B413-B1DD93A26C9B}" destId="{749158BB-AFD9-45D4-B134-24C86DEBAB10}" srcOrd="0" destOrd="0" presId="urn:microsoft.com/office/officeart/2005/8/layout/list1"/>
    <dgm:cxn modelId="{5A176B54-B894-45D8-8318-7A7260711B03}" type="presOf" srcId="{83911D76-DD4B-4A46-9777-640C9D2C8D8E}" destId="{DF8365E1-152F-4A5D-B250-06C16D5012EE}" srcOrd="0" destOrd="0" presId="urn:microsoft.com/office/officeart/2005/8/layout/list1"/>
    <dgm:cxn modelId="{C39CB9A1-6A50-47B3-9083-CB0B14B84242}" type="presOf" srcId="{6EB134DB-74F7-495F-B1AB-1C02148876BB}" destId="{63568571-0329-4309-A7A2-33867EA2D558}" srcOrd="1" destOrd="0" presId="urn:microsoft.com/office/officeart/2005/8/layout/list1"/>
    <dgm:cxn modelId="{836FDAA1-93ED-440C-9908-FA1DCEE07AA0}" type="presOf" srcId="{83EBC468-E952-4A72-A354-B8C9755FA03E}" destId="{3EE017BE-782B-4502-BFBA-6FA19ABE5FE5}" srcOrd="0" destOrd="0" presId="urn:microsoft.com/office/officeart/2005/8/layout/list1"/>
    <dgm:cxn modelId="{6D8CCEAC-5F4B-478D-BE89-07DCCDDBF786}" type="presOf" srcId="{C450AD4B-5E00-4390-B413-B1DD93A26C9B}" destId="{C37BBF35-620E-4516-9157-A2EEEEA62853}" srcOrd="1" destOrd="0" presId="urn:microsoft.com/office/officeart/2005/8/layout/list1"/>
    <dgm:cxn modelId="{B985F2AF-1147-4B5B-81B9-9D2B8EF873B3}" type="presOf" srcId="{6EB134DB-74F7-495F-B1AB-1C02148876BB}" destId="{5EE082E9-A79B-4613-9F02-B03A35CB9EE4}" srcOrd="0" destOrd="0" presId="urn:microsoft.com/office/officeart/2005/8/layout/list1"/>
    <dgm:cxn modelId="{8377B5CD-9C35-481E-AE3E-C8D9B7166464}" type="presOf" srcId="{83911D76-DD4B-4A46-9777-640C9D2C8D8E}" destId="{F3060218-7353-4DFA-AE7D-D139C3A081AF}" srcOrd="1" destOrd="0" presId="urn:microsoft.com/office/officeart/2005/8/layout/list1"/>
    <dgm:cxn modelId="{135813D0-D000-45E7-8F7F-703B1808C829}" type="presOf" srcId="{BE1B67CC-E743-4182-B8AA-816B16559BF4}" destId="{2EE89714-4D6C-4850-B676-D0140677DFE2}" srcOrd="1" destOrd="0" presId="urn:microsoft.com/office/officeart/2005/8/layout/list1"/>
    <dgm:cxn modelId="{5EBE44E8-776A-49F3-9D8D-35841B958E94}" srcId="{83EBC468-E952-4A72-A354-B8C9755FA03E}" destId="{BE1B67CC-E743-4182-B8AA-816B16559BF4}" srcOrd="3" destOrd="0" parTransId="{41B57ED4-43BC-4088-813E-BECD01E3F965}" sibTransId="{277CCF86-CECB-44C1-9AF9-1CB67695900A}"/>
    <dgm:cxn modelId="{DD06C7E9-1FF1-46F6-96A9-B47EE360BDCF}" type="presOf" srcId="{BE1B67CC-E743-4182-B8AA-816B16559BF4}" destId="{9F2E60D4-5D25-4427-8183-3BC24929BC4A}" srcOrd="0" destOrd="0" presId="urn:microsoft.com/office/officeart/2005/8/layout/list1"/>
    <dgm:cxn modelId="{62EC5EFE-0587-4A70-88AB-622F375E8C86}" srcId="{83EBC468-E952-4A72-A354-B8C9755FA03E}" destId="{6EB134DB-74F7-495F-B1AB-1C02148876BB}" srcOrd="2" destOrd="0" parTransId="{3A3AAD2B-B7A1-4555-A64E-9BE32F1E03CD}" sibTransId="{88C77930-B24C-4823-A68D-C3E3E6514DF2}"/>
    <dgm:cxn modelId="{BD42A50C-1E6D-443F-89CB-815BF75DF6EA}" type="presParOf" srcId="{3EE017BE-782B-4502-BFBA-6FA19ABE5FE5}" destId="{237A2A59-C5C2-4B3C-B54E-DDD1D132FAA6}" srcOrd="0" destOrd="0" presId="urn:microsoft.com/office/officeart/2005/8/layout/list1"/>
    <dgm:cxn modelId="{D6FF80C9-FAA0-4E0F-8043-8CFD4EC322BB}" type="presParOf" srcId="{237A2A59-C5C2-4B3C-B54E-DDD1D132FAA6}" destId="{DF8365E1-152F-4A5D-B250-06C16D5012EE}" srcOrd="0" destOrd="0" presId="urn:microsoft.com/office/officeart/2005/8/layout/list1"/>
    <dgm:cxn modelId="{B1A09D53-E2A0-4B25-AD3E-DEA21A538FE5}" type="presParOf" srcId="{237A2A59-C5C2-4B3C-B54E-DDD1D132FAA6}" destId="{F3060218-7353-4DFA-AE7D-D139C3A081AF}" srcOrd="1" destOrd="0" presId="urn:microsoft.com/office/officeart/2005/8/layout/list1"/>
    <dgm:cxn modelId="{CD80CB12-228A-4212-893D-7C25C7321369}" type="presParOf" srcId="{3EE017BE-782B-4502-BFBA-6FA19ABE5FE5}" destId="{5886A97C-9932-4699-8B80-EAC6FD327B76}" srcOrd="1" destOrd="0" presId="urn:microsoft.com/office/officeart/2005/8/layout/list1"/>
    <dgm:cxn modelId="{F841DBFD-1ABB-4D35-8CC4-ECB95BEE4838}" type="presParOf" srcId="{3EE017BE-782B-4502-BFBA-6FA19ABE5FE5}" destId="{E99BAF67-49D6-45F9-B30B-B149CA4A30EE}" srcOrd="2" destOrd="0" presId="urn:microsoft.com/office/officeart/2005/8/layout/list1"/>
    <dgm:cxn modelId="{89EE6BEA-775F-4DE3-97A1-133C4B959A00}" type="presParOf" srcId="{3EE017BE-782B-4502-BFBA-6FA19ABE5FE5}" destId="{8B948F3A-957D-48F0-A391-3FB9F8028551}" srcOrd="3" destOrd="0" presId="urn:microsoft.com/office/officeart/2005/8/layout/list1"/>
    <dgm:cxn modelId="{6B64549D-129F-4583-8B07-C8F58A819DF9}" type="presParOf" srcId="{3EE017BE-782B-4502-BFBA-6FA19ABE5FE5}" destId="{D67D8073-617B-4F49-9B15-738A9E10E557}" srcOrd="4" destOrd="0" presId="urn:microsoft.com/office/officeart/2005/8/layout/list1"/>
    <dgm:cxn modelId="{C60720AC-1B0C-404B-A4A1-2CF72469F155}" type="presParOf" srcId="{D67D8073-617B-4F49-9B15-738A9E10E557}" destId="{749158BB-AFD9-45D4-B134-24C86DEBAB10}" srcOrd="0" destOrd="0" presId="urn:microsoft.com/office/officeart/2005/8/layout/list1"/>
    <dgm:cxn modelId="{FBED09B6-D774-4A30-8ADF-3D356D296668}" type="presParOf" srcId="{D67D8073-617B-4F49-9B15-738A9E10E557}" destId="{C37BBF35-620E-4516-9157-A2EEEEA62853}" srcOrd="1" destOrd="0" presId="urn:microsoft.com/office/officeart/2005/8/layout/list1"/>
    <dgm:cxn modelId="{F5F0926D-FB94-4036-A218-6FAD16E238A2}" type="presParOf" srcId="{3EE017BE-782B-4502-BFBA-6FA19ABE5FE5}" destId="{1D2F9FD2-AD33-4C41-9213-52164D2F5695}" srcOrd="5" destOrd="0" presId="urn:microsoft.com/office/officeart/2005/8/layout/list1"/>
    <dgm:cxn modelId="{A4C6AEC1-E4EB-4CE5-AB03-B39A00D9E964}" type="presParOf" srcId="{3EE017BE-782B-4502-BFBA-6FA19ABE5FE5}" destId="{E04DAED8-A4B9-49AA-8550-EFE485995E2A}" srcOrd="6" destOrd="0" presId="urn:microsoft.com/office/officeart/2005/8/layout/list1"/>
    <dgm:cxn modelId="{137069BB-3F9E-4099-A41D-ED7A2275E756}" type="presParOf" srcId="{3EE017BE-782B-4502-BFBA-6FA19ABE5FE5}" destId="{1F7853A2-D458-4073-B257-7CB6A663407B}" srcOrd="7" destOrd="0" presId="urn:microsoft.com/office/officeart/2005/8/layout/list1"/>
    <dgm:cxn modelId="{7E654A7A-7D5E-4064-96C8-7BE2DE5484EB}" type="presParOf" srcId="{3EE017BE-782B-4502-BFBA-6FA19ABE5FE5}" destId="{BADD3764-6376-4013-8C07-408ABC585474}" srcOrd="8" destOrd="0" presId="urn:microsoft.com/office/officeart/2005/8/layout/list1"/>
    <dgm:cxn modelId="{B5A519F3-6438-4BFE-964F-05A05F14EB01}" type="presParOf" srcId="{BADD3764-6376-4013-8C07-408ABC585474}" destId="{5EE082E9-A79B-4613-9F02-B03A35CB9EE4}" srcOrd="0" destOrd="0" presId="urn:microsoft.com/office/officeart/2005/8/layout/list1"/>
    <dgm:cxn modelId="{090176B4-C783-4069-AD2D-F04AE520D6C8}" type="presParOf" srcId="{BADD3764-6376-4013-8C07-408ABC585474}" destId="{63568571-0329-4309-A7A2-33867EA2D558}" srcOrd="1" destOrd="0" presId="urn:microsoft.com/office/officeart/2005/8/layout/list1"/>
    <dgm:cxn modelId="{02D6FD1A-C7B8-4413-A8CD-52A6A23B8078}" type="presParOf" srcId="{3EE017BE-782B-4502-BFBA-6FA19ABE5FE5}" destId="{178F1D82-D68F-4156-8DD1-02BAF2DC71FB}" srcOrd="9" destOrd="0" presId="urn:microsoft.com/office/officeart/2005/8/layout/list1"/>
    <dgm:cxn modelId="{5BF8C6E6-5886-441C-A292-C8561F9644FB}" type="presParOf" srcId="{3EE017BE-782B-4502-BFBA-6FA19ABE5FE5}" destId="{E26733F4-010D-482C-AF64-B581EA76D19A}" srcOrd="10" destOrd="0" presId="urn:microsoft.com/office/officeart/2005/8/layout/list1"/>
    <dgm:cxn modelId="{B09D2202-0E5C-44C0-8962-965F0B0FD81A}" type="presParOf" srcId="{3EE017BE-782B-4502-BFBA-6FA19ABE5FE5}" destId="{9A5CAA41-9366-476E-8C7B-A88D8858A56B}" srcOrd="11" destOrd="0" presId="urn:microsoft.com/office/officeart/2005/8/layout/list1"/>
    <dgm:cxn modelId="{D5B4D31F-8207-4CF9-BC41-4ACAA4F0F9A8}" type="presParOf" srcId="{3EE017BE-782B-4502-BFBA-6FA19ABE5FE5}" destId="{1F19D156-88BD-4367-A44A-1B4061CFB2A4}" srcOrd="12" destOrd="0" presId="urn:microsoft.com/office/officeart/2005/8/layout/list1"/>
    <dgm:cxn modelId="{935FE7CB-CA36-408E-BD8F-CA8806E7EF8C}" type="presParOf" srcId="{1F19D156-88BD-4367-A44A-1B4061CFB2A4}" destId="{9F2E60D4-5D25-4427-8183-3BC24929BC4A}" srcOrd="0" destOrd="0" presId="urn:microsoft.com/office/officeart/2005/8/layout/list1"/>
    <dgm:cxn modelId="{DF8F86D9-1DA6-4198-9D71-1155650D5E9B}" type="presParOf" srcId="{1F19D156-88BD-4367-A44A-1B4061CFB2A4}" destId="{2EE89714-4D6C-4850-B676-D0140677DFE2}" srcOrd="1" destOrd="0" presId="urn:microsoft.com/office/officeart/2005/8/layout/list1"/>
    <dgm:cxn modelId="{414204D8-1AEF-4E28-9229-1BB021ED7AFB}" type="presParOf" srcId="{3EE017BE-782B-4502-BFBA-6FA19ABE5FE5}" destId="{289F6FC1-4335-4D89-9683-5E203BBFE929}" srcOrd="13" destOrd="0" presId="urn:microsoft.com/office/officeart/2005/8/layout/list1"/>
    <dgm:cxn modelId="{F81A9905-9BF1-48F0-AD97-4A38E2497588}" type="presParOf" srcId="{3EE017BE-782B-4502-BFBA-6FA19ABE5FE5}" destId="{E1C22926-3A72-4BE8-9ABC-77E56DE96654}" srcOrd="14" destOrd="0" presId="urn:microsoft.com/office/officeart/2005/8/layout/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D5563C-E56F-4512-A8E7-B0B713B260E1}" type="doc">
      <dgm:prSet loTypeId="urn:microsoft.com/office/officeart/2016/7/layout/BasicLinearProcessNumbered" loCatId="process" qsTypeId="urn:microsoft.com/office/officeart/2005/8/quickstyle/simple4" qsCatId="simple" csTypeId="urn:microsoft.com/office/officeart/2005/8/colors/colorful4" csCatId="colorful" phldr="1"/>
      <dgm:spPr/>
      <dgm:t>
        <a:bodyPr/>
        <a:lstStyle/>
        <a:p>
          <a:endParaRPr lang="en-US"/>
        </a:p>
      </dgm:t>
    </dgm:pt>
    <dgm:pt modelId="{7679878A-BCEA-43DE-AA55-73F4FA46A7C3}">
      <dgm:prSet custT="1"/>
      <dgm:spPr/>
      <dgm:t>
        <a:bodyPr/>
        <a:lstStyle/>
        <a:p>
          <a:r>
            <a:rPr lang="en-US" sz="2300" dirty="0"/>
            <a:t>Right click on file or folder you want to share</a:t>
          </a:r>
          <a:endParaRPr lang="en-US" sz="1400" dirty="0"/>
        </a:p>
      </dgm:t>
    </dgm:pt>
    <dgm:pt modelId="{191972B6-EC0A-4F75-84F9-70385CC0B375}" type="parTrans" cxnId="{05D7126E-9316-4B2A-ABD2-7C5970D86343}">
      <dgm:prSet/>
      <dgm:spPr/>
      <dgm:t>
        <a:bodyPr/>
        <a:lstStyle/>
        <a:p>
          <a:endParaRPr lang="en-US"/>
        </a:p>
      </dgm:t>
    </dgm:pt>
    <dgm:pt modelId="{171919EA-CE32-48BC-BBCD-DBFD3BF6DA29}" type="sibTrans" cxnId="{05D7126E-9316-4B2A-ABD2-7C5970D86343}">
      <dgm:prSet phldrT="1" phldr="0"/>
      <dgm:spPr/>
      <dgm:t>
        <a:bodyPr/>
        <a:lstStyle/>
        <a:p>
          <a:r>
            <a:rPr lang="en-US" dirty="0"/>
            <a:t>1</a:t>
          </a:r>
        </a:p>
      </dgm:t>
    </dgm:pt>
    <dgm:pt modelId="{0AF66D32-573D-46DD-82E7-F3253DBFF4C2}">
      <dgm:prSet/>
      <dgm:spPr/>
      <dgm:t>
        <a:bodyPr/>
        <a:lstStyle/>
        <a:p>
          <a:r>
            <a:rPr lang="en-US" dirty="0"/>
            <a:t>Click share </a:t>
          </a:r>
        </a:p>
      </dgm:t>
    </dgm:pt>
    <dgm:pt modelId="{CA94D186-93CA-4284-9419-CF65706F20C0}" type="parTrans" cxnId="{83F0FAC0-F4F9-41F0-B2C4-293FE7099857}">
      <dgm:prSet/>
      <dgm:spPr/>
      <dgm:t>
        <a:bodyPr/>
        <a:lstStyle/>
        <a:p>
          <a:endParaRPr lang="en-US"/>
        </a:p>
      </dgm:t>
    </dgm:pt>
    <dgm:pt modelId="{E501FB3F-1ACE-4C74-B9FE-427AFED23BC6}" type="sibTrans" cxnId="{83F0FAC0-F4F9-41F0-B2C4-293FE7099857}">
      <dgm:prSet phldrT="2" phldr="0"/>
      <dgm:spPr/>
      <dgm:t>
        <a:bodyPr/>
        <a:lstStyle/>
        <a:p>
          <a:r>
            <a:rPr lang="en-US" dirty="0"/>
            <a:t>2</a:t>
          </a:r>
        </a:p>
      </dgm:t>
    </dgm:pt>
    <dgm:pt modelId="{A8B62A63-CC63-419F-9D7F-7B34E033B59C}">
      <dgm:prSet/>
      <dgm:spPr/>
      <dgm:t>
        <a:bodyPr/>
        <a:lstStyle/>
        <a:p>
          <a:r>
            <a:rPr lang="en-US" b="0" i="0" dirty="0"/>
            <a:t>Share by email or by </a:t>
          </a:r>
          <a:r>
            <a:rPr lang="en-US" dirty="0"/>
            <a:t>link </a:t>
          </a:r>
        </a:p>
        <a:p>
          <a:r>
            <a:rPr lang="en-US" dirty="0">
              <a:latin typeface="+mj-lt"/>
            </a:rPr>
            <a:t>may need to change control setting</a:t>
          </a:r>
        </a:p>
      </dgm:t>
    </dgm:pt>
    <dgm:pt modelId="{DC02BA70-9B71-46D3-A422-6D85C9DD61EE}" type="parTrans" cxnId="{0D471DBA-A58F-4DA9-80F8-69CF24D4F158}">
      <dgm:prSet/>
      <dgm:spPr/>
      <dgm:t>
        <a:bodyPr/>
        <a:lstStyle/>
        <a:p>
          <a:endParaRPr lang="en-US"/>
        </a:p>
      </dgm:t>
    </dgm:pt>
    <dgm:pt modelId="{218B2CB0-D7E2-4271-91C3-562D972880AA}" type="sibTrans" cxnId="{0D471DBA-A58F-4DA9-80F8-69CF24D4F158}">
      <dgm:prSet phldrT="3" phldr="0"/>
      <dgm:spPr/>
      <dgm:t>
        <a:bodyPr/>
        <a:lstStyle/>
        <a:p>
          <a:r>
            <a:rPr lang="en-US" dirty="0"/>
            <a:t>3</a:t>
          </a:r>
        </a:p>
      </dgm:t>
    </dgm:pt>
    <dgm:pt modelId="{B07234F1-73C6-4CF2-89A2-B01F66AB2FCC}" type="pres">
      <dgm:prSet presAssocID="{9ED5563C-E56F-4512-A8E7-B0B713B260E1}" presName="Name0" presStyleCnt="0">
        <dgm:presLayoutVars>
          <dgm:animLvl val="lvl"/>
          <dgm:resizeHandles val="exact"/>
        </dgm:presLayoutVars>
      </dgm:prSet>
      <dgm:spPr/>
    </dgm:pt>
    <dgm:pt modelId="{3C20D040-7CB2-4876-B499-6C6BC6F23564}" type="pres">
      <dgm:prSet presAssocID="{7679878A-BCEA-43DE-AA55-73F4FA46A7C3}" presName="compositeNode" presStyleCnt="0">
        <dgm:presLayoutVars>
          <dgm:bulletEnabled val="1"/>
        </dgm:presLayoutVars>
      </dgm:prSet>
      <dgm:spPr/>
    </dgm:pt>
    <dgm:pt modelId="{A5354276-E928-4CE6-8056-2F3C1B08DF57}" type="pres">
      <dgm:prSet presAssocID="{7679878A-BCEA-43DE-AA55-73F4FA46A7C3}" presName="bgRect" presStyleLbl="bgAccFollowNode1" presStyleIdx="0" presStyleCnt="3"/>
      <dgm:spPr/>
    </dgm:pt>
    <dgm:pt modelId="{891E1190-6C55-476D-BCF0-CA794DC2826A}" type="pres">
      <dgm:prSet presAssocID="{171919EA-CE32-48BC-BBCD-DBFD3BF6DA29}" presName="sibTransNodeCircle" presStyleLbl="alignNode1" presStyleIdx="0" presStyleCnt="6">
        <dgm:presLayoutVars>
          <dgm:chMax val="0"/>
          <dgm:bulletEnabled/>
        </dgm:presLayoutVars>
      </dgm:prSet>
      <dgm:spPr/>
    </dgm:pt>
    <dgm:pt modelId="{21B59EB3-4BD7-4C2D-8154-2EE014371808}" type="pres">
      <dgm:prSet presAssocID="{7679878A-BCEA-43DE-AA55-73F4FA46A7C3}" presName="bottomLine" presStyleLbl="alignNode1" presStyleIdx="1" presStyleCnt="6">
        <dgm:presLayoutVars/>
      </dgm:prSet>
      <dgm:spPr/>
    </dgm:pt>
    <dgm:pt modelId="{ED6BA2BB-FE70-41E5-86E1-F35E1E4C47C5}" type="pres">
      <dgm:prSet presAssocID="{7679878A-BCEA-43DE-AA55-73F4FA46A7C3}" presName="nodeText" presStyleLbl="bgAccFollowNode1" presStyleIdx="0" presStyleCnt="3">
        <dgm:presLayoutVars>
          <dgm:bulletEnabled val="1"/>
        </dgm:presLayoutVars>
      </dgm:prSet>
      <dgm:spPr/>
    </dgm:pt>
    <dgm:pt modelId="{17705532-6FDD-431C-9126-EF36D1AB67AC}" type="pres">
      <dgm:prSet presAssocID="{171919EA-CE32-48BC-BBCD-DBFD3BF6DA29}" presName="sibTrans" presStyleCnt="0"/>
      <dgm:spPr/>
    </dgm:pt>
    <dgm:pt modelId="{39CFFD47-848E-4D1D-8F7B-64479446A77A}" type="pres">
      <dgm:prSet presAssocID="{0AF66D32-573D-46DD-82E7-F3253DBFF4C2}" presName="compositeNode" presStyleCnt="0">
        <dgm:presLayoutVars>
          <dgm:bulletEnabled val="1"/>
        </dgm:presLayoutVars>
      </dgm:prSet>
      <dgm:spPr/>
    </dgm:pt>
    <dgm:pt modelId="{05E63754-2ACA-46FD-880F-3AE1905D29CE}" type="pres">
      <dgm:prSet presAssocID="{0AF66D32-573D-46DD-82E7-F3253DBFF4C2}" presName="bgRect" presStyleLbl="bgAccFollowNode1" presStyleIdx="1" presStyleCnt="3"/>
      <dgm:spPr/>
    </dgm:pt>
    <dgm:pt modelId="{19937734-28F4-47D4-9C61-C446FAFBEE26}" type="pres">
      <dgm:prSet presAssocID="{E501FB3F-1ACE-4C74-B9FE-427AFED23BC6}" presName="sibTransNodeCircle" presStyleLbl="alignNode1" presStyleIdx="2" presStyleCnt="6">
        <dgm:presLayoutVars>
          <dgm:chMax val="0"/>
          <dgm:bulletEnabled/>
        </dgm:presLayoutVars>
      </dgm:prSet>
      <dgm:spPr/>
    </dgm:pt>
    <dgm:pt modelId="{81E24AE2-BFC1-4AE5-BF58-0AA72B2D0EC8}" type="pres">
      <dgm:prSet presAssocID="{0AF66D32-573D-46DD-82E7-F3253DBFF4C2}" presName="bottomLine" presStyleLbl="alignNode1" presStyleIdx="3" presStyleCnt="6">
        <dgm:presLayoutVars/>
      </dgm:prSet>
      <dgm:spPr/>
    </dgm:pt>
    <dgm:pt modelId="{007570FF-8556-49F0-8917-26CE18635D06}" type="pres">
      <dgm:prSet presAssocID="{0AF66D32-573D-46DD-82E7-F3253DBFF4C2}" presName="nodeText" presStyleLbl="bgAccFollowNode1" presStyleIdx="1" presStyleCnt="3">
        <dgm:presLayoutVars>
          <dgm:bulletEnabled val="1"/>
        </dgm:presLayoutVars>
      </dgm:prSet>
      <dgm:spPr/>
    </dgm:pt>
    <dgm:pt modelId="{9F3A8F75-4FA4-48D0-A938-03F7E4592EBD}" type="pres">
      <dgm:prSet presAssocID="{E501FB3F-1ACE-4C74-B9FE-427AFED23BC6}" presName="sibTrans" presStyleCnt="0"/>
      <dgm:spPr/>
    </dgm:pt>
    <dgm:pt modelId="{92124551-EBEE-4C8E-B5A0-2B187850DE6E}" type="pres">
      <dgm:prSet presAssocID="{A8B62A63-CC63-419F-9D7F-7B34E033B59C}" presName="compositeNode" presStyleCnt="0">
        <dgm:presLayoutVars>
          <dgm:bulletEnabled val="1"/>
        </dgm:presLayoutVars>
      </dgm:prSet>
      <dgm:spPr/>
    </dgm:pt>
    <dgm:pt modelId="{FF71B4F4-80F6-4F9F-8CCF-E70B8D6BE5A5}" type="pres">
      <dgm:prSet presAssocID="{A8B62A63-CC63-419F-9D7F-7B34E033B59C}" presName="bgRect" presStyleLbl="bgAccFollowNode1" presStyleIdx="2" presStyleCnt="3"/>
      <dgm:spPr/>
    </dgm:pt>
    <dgm:pt modelId="{290C885C-AC84-4E86-BA20-3CCBA2F3156A}" type="pres">
      <dgm:prSet presAssocID="{218B2CB0-D7E2-4271-91C3-562D972880AA}" presName="sibTransNodeCircle" presStyleLbl="alignNode1" presStyleIdx="4" presStyleCnt="6">
        <dgm:presLayoutVars>
          <dgm:chMax val="0"/>
          <dgm:bulletEnabled/>
        </dgm:presLayoutVars>
      </dgm:prSet>
      <dgm:spPr/>
    </dgm:pt>
    <dgm:pt modelId="{03F477A3-6500-4331-A38B-F2000B8E9FC4}" type="pres">
      <dgm:prSet presAssocID="{A8B62A63-CC63-419F-9D7F-7B34E033B59C}" presName="bottomLine" presStyleLbl="alignNode1" presStyleIdx="5" presStyleCnt="6">
        <dgm:presLayoutVars/>
      </dgm:prSet>
      <dgm:spPr/>
    </dgm:pt>
    <dgm:pt modelId="{039990D6-C074-4C59-A4BB-573E3DA4339C}" type="pres">
      <dgm:prSet presAssocID="{A8B62A63-CC63-419F-9D7F-7B34E033B59C}" presName="nodeText" presStyleLbl="bgAccFollowNode1" presStyleIdx="2" presStyleCnt="3">
        <dgm:presLayoutVars>
          <dgm:bulletEnabled val="1"/>
        </dgm:presLayoutVars>
      </dgm:prSet>
      <dgm:spPr/>
    </dgm:pt>
  </dgm:ptLst>
  <dgm:cxnLst>
    <dgm:cxn modelId="{EA6BA210-9855-445E-B5E0-ABEAEEDCE819}" type="presOf" srcId="{E501FB3F-1ACE-4C74-B9FE-427AFED23BC6}" destId="{19937734-28F4-47D4-9C61-C446FAFBEE26}" srcOrd="0" destOrd="0" presId="urn:microsoft.com/office/officeart/2016/7/layout/BasicLinearProcessNumbered"/>
    <dgm:cxn modelId="{EFA95535-CC37-44DD-977B-F30936B8519F}" type="presOf" srcId="{7679878A-BCEA-43DE-AA55-73F4FA46A7C3}" destId="{A5354276-E928-4CE6-8056-2F3C1B08DF57}" srcOrd="0" destOrd="0" presId="urn:microsoft.com/office/officeart/2016/7/layout/BasicLinearProcessNumbered"/>
    <dgm:cxn modelId="{14FCC535-850E-4C00-A5AF-E2BF3DFE7BDE}" type="presOf" srcId="{0AF66D32-573D-46DD-82E7-F3253DBFF4C2}" destId="{007570FF-8556-49F0-8917-26CE18635D06}" srcOrd="1" destOrd="0" presId="urn:microsoft.com/office/officeart/2016/7/layout/BasicLinearProcessNumbered"/>
    <dgm:cxn modelId="{05D7126E-9316-4B2A-ABD2-7C5970D86343}" srcId="{9ED5563C-E56F-4512-A8E7-B0B713B260E1}" destId="{7679878A-BCEA-43DE-AA55-73F4FA46A7C3}" srcOrd="0" destOrd="0" parTransId="{191972B6-EC0A-4F75-84F9-70385CC0B375}" sibTransId="{171919EA-CE32-48BC-BBCD-DBFD3BF6DA29}"/>
    <dgm:cxn modelId="{63049971-1AAA-42B1-8FC2-33EAEAEF32F9}" type="presOf" srcId="{218B2CB0-D7E2-4271-91C3-562D972880AA}" destId="{290C885C-AC84-4E86-BA20-3CCBA2F3156A}" srcOrd="0" destOrd="0" presId="urn:microsoft.com/office/officeart/2016/7/layout/BasicLinearProcessNumbered"/>
    <dgm:cxn modelId="{0E13CA87-DBFE-4B95-B32D-6199EB3FC6DE}" type="presOf" srcId="{171919EA-CE32-48BC-BBCD-DBFD3BF6DA29}" destId="{891E1190-6C55-476D-BCF0-CA794DC2826A}" srcOrd="0" destOrd="0" presId="urn:microsoft.com/office/officeart/2016/7/layout/BasicLinearProcessNumbered"/>
    <dgm:cxn modelId="{1479B38D-B65E-4CDA-A6A3-3E8C7F8E90AA}" type="presOf" srcId="{0AF66D32-573D-46DD-82E7-F3253DBFF4C2}" destId="{05E63754-2ACA-46FD-880F-3AE1905D29CE}" srcOrd="0" destOrd="0" presId="urn:microsoft.com/office/officeart/2016/7/layout/BasicLinearProcessNumbered"/>
    <dgm:cxn modelId="{30EEEC9C-7382-410E-ADAF-5B7FA3678188}" type="presOf" srcId="{9ED5563C-E56F-4512-A8E7-B0B713B260E1}" destId="{B07234F1-73C6-4CF2-89A2-B01F66AB2FCC}" srcOrd="0" destOrd="0" presId="urn:microsoft.com/office/officeart/2016/7/layout/BasicLinearProcessNumbered"/>
    <dgm:cxn modelId="{03C33FA9-62F6-4D8E-87E2-0BE3C2C1224C}" type="presOf" srcId="{A8B62A63-CC63-419F-9D7F-7B34E033B59C}" destId="{039990D6-C074-4C59-A4BB-573E3DA4339C}" srcOrd="1" destOrd="0" presId="urn:microsoft.com/office/officeart/2016/7/layout/BasicLinearProcessNumbered"/>
    <dgm:cxn modelId="{1D527AAE-7684-46BE-9DCC-106D4CC07398}" type="presOf" srcId="{7679878A-BCEA-43DE-AA55-73F4FA46A7C3}" destId="{ED6BA2BB-FE70-41E5-86E1-F35E1E4C47C5}" srcOrd="1" destOrd="0" presId="urn:microsoft.com/office/officeart/2016/7/layout/BasicLinearProcessNumbered"/>
    <dgm:cxn modelId="{0D471DBA-A58F-4DA9-80F8-69CF24D4F158}" srcId="{9ED5563C-E56F-4512-A8E7-B0B713B260E1}" destId="{A8B62A63-CC63-419F-9D7F-7B34E033B59C}" srcOrd="2" destOrd="0" parTransId="{DC02BA70-9B71-46D3-A422-6D85C9DD61EE}" sibTransId="{218B2CB0-D7E2-4271-91C3-562D972880AA}"/>
    <dgm:cxn modelId="{83F0FAC0-F4F9-41F0-B2C4-293FE7099857}" srcId="{9ED5563C-E56F-4512-A8E7-B0B713B260E1}" destId="{0AF66D32-573D-46DD-82E7-F3253DBFF4C2}" srcOrd="1" destOrd="0" parTransId="{CA94D186-93CA-4284-9419-CF65706F20C0}" sibTransId="{E501FB3F-1ACE-4C74-B9FE-427AFED23BC6}"/>
    <dgm:cxn modelId="{B3F019D5-42C9-42CE-A7F5-2C6FDFC3C6AE}" type="presOf" srcId="{A8B62A63-CC63-419F-9D7F-7B34E033B59C}" destId="{FF71B4F4-80F6-4F9F-8CCF-E70B8D6BE5A5}" srcOrd="0" destOrd="0" presId="urn:microsoft.com/office/officeart/2016/7/layout/BasicLinearProcessNumbered"/>
    <dgm:cxn modelId="{8796C692-CE2B-4D6D-A731-E3E066DB7298}" type="presParOf" srcId="{B07234F1-73C6-4CF2-89A2-B01F66AB2FCC}" destId="{3C20D040-7CB2-4876-B499-6C6BC6F23564}" srcOrd="0" destOrd="0" presId="urn:microsoft.com/office/officeart/2016/7/layout/BasicLinearProcessNumbered"/>
    <dgm:cxn modelId="{52E07060-9D74-47DD-ACCB-6445C0324ABD}" type="presParOf" srcId="{3C20D040-7CB2-4876-B499-6C6BC6F23564}" destId="{A5354276-E928-4CE6-8056-2F3C1B08DF57}" srcOrd="0" destOrd="0" presId="urn:microsoft.com/office/officeart/2016/7/layout/BasicLinearProcessNumbered"/>
    <dgm:cxn modelId="{DFDFB553-562B-4BCF-80DD-27DDD17BDAF7}" type="presParOf" srcId="{3C20D040-7CB2-4876-B499-6C6BC6F23564}" destId="{891E1190-6C55-476D-BCF0-CA794DC2826A}" srcOrd="1" destOrd="0" presId="urn:microsoft.com/office/officeart/2016/7/layout/BasicLinearProcessNumbered"/>
    <dgm:cxn modelId="{565DF4BA-050B-4046-A982-93BFFE3B3B0C}" type="presParOf" srcId="{3C20D040-7CB2-4876-B499-6C6BC6F23564}" destId="{21B59EB3-4BD7-4C2D-8154-2EE014371808}" srcOrd="2" destOrd="0" presId="urn:microsoft.com/office/officeart/2016/7/layout/BasicLinearProcessNumbered"/>
    <dgm:cxn modelId="{3859DD6F-1032-4AEB-B3D7-B6312631EB7A}" type="presParOf" srcId="{3C20D040-7CB2-4876-B499-6C6BC6F23564}" destId="{ED6BA2BB-FE70-41E5-86E1-F35E1E4C47C5}" srcOrd="3" destOrd="0" presId="urn:microsoft.com/office/officeart/2016/7/layout/BasicLinearProcessNumbered"/>
    <dgm:cxn modelId="{DA53D129-378D-4722-9D26-55BDF717EB0A}" type="presParOf" srcId="{B07234F1-73C6-4CF2-89A2-B01F66AB2FCC}" destId="{17705532-6FDD-431C-9126-EF36D1AB67AC}" srcOrd="1" destOrd="0" presId="urn:microsoft.com/office/officeart/2016/7/layout/BasicLinearProcessNumbered"/>
    <dgm:cxn modelId="{D39BB887-3D12-4A27-B982-A5D6C7994234}" type="presParOf" srcId="{B07234F1-73C6-4CF2-89A2-B01F66AB2FCC}" destId="{39CFFD47-848E-4D1D-8F7B-64479446A77A}" srcOrd="2" destOrd="0" presId="urn:microsoft.com/office/officeart/2016/7/layout/BasicLinearProcessNumbered"/>
    <dgm:cxn modelId="{07ED9C33-F5C6-400F-9126-057504C93DDF}" type="presParOf" srcId="{39CFFD47-848E-4D1D-8F7B-64479446A77A}" destId="{05E63754-2ACA-46FD-880F-3AE1905D29CE}" srcOrd="0" destOrd="0" presId="urn:microsoft.com/office/officeart/2016/7/layout/BasicLinearProcessNumbered"/>
    <dgm:cxn modelId="{4E4EB74A-239E-41C1-8F1A-AE0F10B273C8}" type="presParOf" srcId="{39CFFD47-848E-4D1D-8F7B-64479446A77A}" destId="{19937734-28F4-47D4-9C61-C446FAFBEE26}" srcOrd="1" destOrd="0" presId="urn:microsoft.com/office/officeart/2016/7/layout/BasicLinearProcessNumbered"/>
    <dgm:cxn modelId="{065A32E6-C839-4D8E-9A4A-5FF6ACBD0C81}" type="presParOf" srcId="{39CFFD47-848E-4D1D-8F7B-64479446A77A}" destId="{81E24AE2-BFC1-4AE5-BF58-0AA72B2D0EC8}" srcOrd="2" destOrd="0" presId="urn:microsoft.com/office/officeart/2016/7/layout/BasicLinearProcessNumbered"/>
    <dgm:cxn modelId="{0F0A27FB-C29B-4392-83BF-F8360A941308}" type="presParOf" srcId="{39CFFD47-848E-4D1D-8F7B-64479446A77A}" destId="{007570FF-8556-49F0-8917-26CE18635D06}" srcOrd="3" destOrd="0" presId="urn:microsoft.com/office/officeart/2016/7/layout/BasicLinearProcessNumbered"/>
    <dgm:cxn modelId="{661C4493-3A1A-4653-B8B8-ED3CBA4CDAC7}" type="presParOf" srcId="{B07234F1-73C6-4CF2-89A2-B01F66AB2FCC}" destId="{9F3A8F75-4FA4-48D0-A938-03F7E4592EBD}" srcOrd="3" destOrd="0" presId="urn:microsoft.com/office/officeart/2016/7/layout/BasicLinearProcessNumbered"/>
    <dgm:cxn modelId="{AFA08772-4DED-49D0-9AA8-50FB34B92CD7}" type="presParOf" srcId="{B07234F1-73C6-4CF2-89A2-B01F66AB2FCC}" destId="{92124551-EBEE-4C8E-B5A0-2B187850DE6E}" srcOrd="4" destOrd="0" presId="urn:microsoft.com/office/officeart/2016/7/layout/BasicLinearProcessNumbered"/>
    <dgm:cxn modelId="{E1801AB9-AF48-4EB3-BC67-2D93DD3D3DE9}" type="presParOf" srcId="{92124551-EBEE-4C8E-B5A0-2B187850DE6E}" destId="{FF71B4F4-80F6-4F9F-8CCF-E70B8D6BE5A5}" srcOrd="0" destOrd="0" presId="urn:microsoft.com/office/officeart/2016/7/layout/BasicLinearProcessNumbered"/>
    <dgm:cxn modelId="{3F51210C-2468-46F9-A964-D0DDE63432A6}" type="presParOf" srcId="{92124551-EBEE-4C8E-B5A0-2B187850DE6E}" destId="{290C885C-AC84-4E86-BA20-3CCBA2F3156A}" srcOrd="1" destOrd="0" presId="urn:microsoft.com/office/officeart/2016/7/layout/BasicLinearProcessNumbered"/>
    <dgm:cxn modelId="{09579E9F-D2B1-4730-9FA6-0E973FEF1382}" type="presParOf" srcId="{92124551-EBEE-4C8E-B5A0-2B187850DE6E}" destId="{03F477A3-6500-4331-A38B-F2000B8E9FC4}" srcOrd="2" destOrd="0" presId="urn:microsoft.com/office/officeart/2016/7/layout/BasicLinearProcessNumbered"/>
    <dgm:cxn modelId="{00B1426F-5B3A-43AD-ABCB-E4B06A571560}" type="presParOf" srcId="{92124551-EBEE-4C8E-B5A0-2B187850DE6E}" destId="{039990D6-C074-4C59-A4BB-573E3DA4339C}"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A0F735-EB74-41CA-8B5D-AF5FBA83AB44}"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US"/>
        </a:p>
      </dgm:t>
    </dgm:pt>
    <dgm:pt modelId="{1A1746D4-772C-4AB4-8328-D0FEC5409083}">
      <dgm:prSet custT="1"/>
      <dgm:spPr/>
      <dgm:t>
        <a:bodyPr/>
        <a:lstStyle/>
        <a:p>
          <a:r>
            <a:rPr lang="en-US" sz="3600" dirty="0"/>
            <a:t>Use the icon to the right for more search options</a:t>
          </a:r>
          <a:endParaRPr lang="en-US" dirty="0"/>
        </a:p>
      </dgm:t>
    </dgm:pt>
    <dgm:pt modelId="{6DA2DB8A-2BDE-4BDE-B831-00443A9D6FCE}" type="parTrans" cxnId="{D1D8CE64-0466-4926-A455-47A794B671D7}">
      <dgm:prSet/>
      <dgm:spPr/>
      <dgm:t>
        <a:bodyPr/>
        <a:lstStyle/>
        <a:p>
          <a:endParaRPr lang="en-US"/>
        </a:p>
      </dgm:t>
    </dgm:pt>
    <dgm:pt modelId="{9D9EF989-6ECF-4635-86B8-15953815D2C6}" type="sibTrans" cxnId="{D1D8CE64-0466-4926-A455-47A794B671D7}">
      <dgm:prSet/>
      <dgm:spPr/>
      <dgm:t>
        <a:bodyPr/>
        <a:lstStyle/>
        <a:p>
          <a:endParaRPr lang="en-US"/>
        </a:p>
      </dgm:t>
    </dgm:pt>
    <dgm:pt modelId="{AF24595F-89B6-4069-8596-45AB872594F6}">
      <dgm:prSet custT="1"/>
      <dgm:spPr/>
      <dgm:t>
        <a:bodyPr/>
        <a:lstStyle/>
        <a:p>
          <a:endParaRPr lang="en-US" dirty="0"/>
        </a:p>
      </dgm:t>
    </dgm:pt>
    <dgm:pt modelId="{9A0BE903-3267-426F-AD09-B2F8B31CC623}" type="parTrans" cxnId="{6F815266-04A2-4732-943C-0BE3F9711378}">
      <dgm:prSet/>
      <dgm:spPr/>
      <dgm:t>
        <a:bodyPr/>
        <a:lstStyle/>
        <a:p>
          <a:endParaRPr lang="en-US"/>
        </a:p>
      </dgm:t>
    </dgm:pt>
    <dgm:pt modelId="{6E39DA54-F1F0-4792-8073-7017BDDE8092}" type="sibTrans" cxnId="{6F815266-04A2-4732-943C-0BE3F9711378}">
      <dgm:prSet/>
      <dgm:spPr/>
      <dgm:t>
        <a:bodyPr/>
        <a:lstStyle/>
        <a:p>
          <a:endParaRPr lang="en-US"/>
        </a:p>
      </dgm:t>
    </dgm:pt>
    <dgm:pt modelId="{8EEBDCA6-2F10-468A-BE0F-4F3364FFC82B}" type="pres">
      <dgm:prSet presAssocID="{D8A0F735-EB74-41CA-8B5D-AF5FBA83AB44}" presName="linear" presStyleCnt="0">
        <dgm:presLayoutVars>
          <dgm:animLvl val="lvl"/>
          <dgm:resizeHandles val="exact"/>
        </dgm:presLayoutVars>
      </dgm:prSet>
      <dgm:spPr/>
    </dgm:pt>
    <dgm:pt modelId="{440A6797-7DBE-464B-8A55-2BB744B05C6C}" type="pres">
      <dgm:prSet presAssocID="{1A1746D4-772C-4AB4-8328-D0FEC5409083}" presName="parentText" presStyleLbl="node1" presStyleIdx="0" presStyleCnt="2">
        <dgm:presLayoutVars>
          <dgm:chMax val="0"/>
          <dgm:bulletEnabled val="1"/>
        </dgm:presLayoutVars>
      </dgm:prSet>
      <dgm:spPr/>
    </dgm:pt>
    <dgm:pt modelId="{DA563F97-5E60-42FC-9FBA-7050A5F79FCD}" type="pres">
      <dgm:prSet presAssocID="{9D9EF989-6ECF-4635-86B8-15953815D2C6}" presName="spacer" presStyleCnt="0"/>
      <dgm:spPr/>
    </dgm:pt>
    <dgm:pt modelId="{741462A2-C0D5-40CF-AFF9-FFDF411F8526}" type="pres">
      <dgm:prSet presAssocID="{AF24595F-89B6-4069-8596-45AB872594F6}" presName="parentText" presStyleLbl="node1" presStyleIdx="1" presStyleCnt="2">
        <dgm:presLayoutVars>
          <dgm:chMax val="0"/>
          <dgm:bulletEnabled val="1"/>
        </dgm:presLayoutVars>
      </dgm:prSet>
      <dgm:spPr/>
    </dgm:pt>
  </dgm:ptLst>
  <dgm:cxnLst>
    <dgm:cxn modelId="{D1D8CE64-0466-4926-A455-47A794B671D7}" srcId="{D8A0F735-EB74-41CA-8B5D-AF5FBA83AB44}" destId="{1A1746D4-772C-4AB4-8328-D0FEC5409083}" srcOrd="0" destOrd="0" parTransId="{6DA2DB8A-2BDE-4BDE-B831-00443A9D6FCE}" sibTransId="{9D9EF989-6ECF-4635-86B8-15953815D2C6}"/>
    <dgm:cxn modelId="{6F815266-04A2-4732-943C-0BE3F9711378}" srcId="{D8A0F735-EB74-41CA-8B5D-AF5FBA83AB44}" destId="{AF24595F-89B6-4069-8596-45AB872594F6}" srcOrd="1" destOrd="0" parTransId="{9A0BE903-3267-426F-AD09-B2F8B31CC623}" sibTransId="{6E39DA54-F1F0-4792-8073-7017BDDE8092}"/>
    <dgm:cxn modelId="{F82C3868-7BBF-494D-B864-49685A2ABC12}" type="presOf" srcId="{AF24595F-89B6-4069-8596-45AB872594F6}" destId="{741462A2-C0D5-40CF-AFF9-FFDF411F8526}" srcOrd="0" destOrd="0" presId="urn:microsoft.com/office/officeart/2005/8/layout/vList2"/>
    <dgm:cxn modelId="{D370EE7D-9CD7-41DE-83EE-6E42D4EF5307}" type="presOf" srcId="{1A1746D4-772C-4AB4-8328-D0FEC5409083}" destId="{440A6797-7DBE-464B-8A55-2BB744B05C6C}" srcOrd="0" destOrd="0" presId="urn:microsoft.com/office/officeart/2005/8/layout/vList2"/>
    <dgm:cxn modelId="{E1584AF4-5E7D-4CAE-B8A5-56278A961774}" type="presOf" srcId="{D8A0F735-EB74-41CA-8B5D-AF5FBA83AB44}" destId="{8EEBDCA6-2F10-468A-BE0F-4F3364FFC82B}" srcOrd="0" destOrd="0" presId="urn:microsoft.com/office/officeart/2005/8/layout/vList2"/>
    <dgm:cxn modelId="{5FD935AA-7537-457E-BF07-525B924722B2}" type="presParOf" srcId="{8EEBDCA6-2F10-468A-BE0F-4F3364FFC82B}" destId="{440A6797-7DBE-464B-8A55-2BB744B05C6C}" srcOrd="0" destOrd="0" presId="urn:microsoft.com/office/officeart/2005/8/layout/vList2"/>
    <dgm:cxn modelId="{3673080C-B1FE-4B31-8DB4-C5AF58941929}" type="presParOf" srcId="{8EEBDCA6-2F10-468A-BE0F-4F3364FFC82B}" destId="{DA563F97-5E60-42FC-9FBA-7050A5F79FCD}" srcOrd="1" destOrd="0" presId="urn:microsoft.com/office/officeart/2005/8/layout/vList2"/>
    <dgm:cxn modelId="{A05699B9-42C8-46B3-A723-D2A2804DC93C}" type="presParOf" srcId="{8EEBDCA6-2F10-468A-BE0F-4F3364FFC82B}" destId="{741462A2-C0D5-40CF-AFF9-FFDF411F852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D16F03E-D231-488A-A649-D59E14F38374}"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463EC9A3-CDAF-4571-8E9A-CF3AC1C76E58}">
      <dgm:prSet/>
      <dgm:spPr/>
      <dgm:t>
        <a:bodyPr/>
        <a:lstStyle/>
        <a:p>
          <a:r>
            <a:rPr lang="en-US" dirty="0"/>
            <a:t>When items are shared by email recipient will get a email notification shared with them, and it will be in their Drive under the Shared with Me. </a:t>
          </a:r>
        </a:p>
      </dgm:t>
    </dgm:pt>
    <dgm:pt modelId="{B21C018B-6F3B-4F4F-9FD9-72975883277F}" type="parTrans" cxnId="{4CCD7252-B394-414E-8783-702AC69FC248}">
      <dgm:prSet/>
      <dgm:spPr/>
      <dgm:t>
        <a:bodyPr/>
        <a:lstStyle/>
        <a:p>
          <a:endParaRPr lang="en-US"/>
        </a:p>
      </dgm:t>
    </dgm:pt>
    <dgm:pt modelId="{606CCED8-FC49-459D-B208-560720C5AA08}" type="sibTrans" cxnId="{4CCD7252-B394-414E-8783-702AC69FC248}">
      <dgm:prSet/>
      <dgm:spPr/>
      <dgm:t>
        <a:bodyPr/>
        <a:lstStyle/>
        <a:p>
          <a:endParaRPr lang="en-US"/>
        </a:p>
      </dgm:t>
    </dgm:pt>
    <dgm:pt modelId="{CEDC45E6-B53A-4DFF-BD95-17FDE1F3E2A0}">
      <dgm:prSet/>
      <dgm:spPr/>
      <dgm:t>
        <a:bodyPr/>
        <a:lstStyle/>
        <a:p>
          <a:r>
            <a:rPr lang="en-US" dirty="0"/>
            <a:t>When you use the Link option to share items it </a:t>
          </a:r>
          <a:r>
            <a:rPr lang="en-US" b="1" dirty="0"/>
            <a:t>will not</a:t>
          </a:r>
          <a:r>
            <a:rPr lang="en-US" dirty="0"/>
            <a:t> be in the Drive under Shared With Me unless the link is clicked. Once clicked the file/folder will be on your Drive.</a:t>
          </a:r>
        </a:p>
      </dgm:t>
    </dgm:pt>
    <dgm:pt modelId="{66F0F44B-F2B5-478C-8002-5C54D08F143B}" type="parTrans" cxnId="{4D0E70AB-2C9A-4FDD-8955-7154E13BEA45}">
      <dgm:prSet/>
      <dgm:spPr/>
      <dgm:t>
        <a:bodyPr/>
        <a:lstStyle/>
        <a:p>
          <a:endParaRPr lang="en-US"/>
        </a:p>
      </dgm:t>
    </dgm:pt>
    <dgm:pt modelId="{F1B4B33F-213C-46F6-8DA5-D5FC6CC292A9}" type="sibTrans" cxnId="{4D0E70AB-2C9A-4FDD-8955-7154E13BEA45}">
      <dgm:prSet/>
      <dgm:spPr/>
      <dgm:t>
        <a:bodyPr/>
        <a:lstStyle/>
        <a:p>
          <a:endParaRPr lang="en-US"/>
        </a:p>
      </dgm:t>
    </dgm:pt>
    <dgm:pt modelId="{2DD27423-FE01-4F8C-A967-4318B8E445C4}">
      <dgm:prSet/>
      <dgm:spPr/>
      <dgm:t>
        <a:bodyPr/>
        <a:lstStyle/>
        <a:p>
          <a:r>
            <a:rPr lang="en-US" dirty="0"/>
            <a:t>You can create a short cut for the items that are Shared with you so they are under your “My Drive” or you can add it to “Starred”</a:t>
          </a:r>
        </a:p>
      </dgm:t>
    </dgm:pt>
    <dgm:pt modelId="{B8137B7A-D76A-4B38-B651-6AC8CB46AFA3}" type="parTrans" cxnId="{8919F319-B493-426F-9A7B-F58CAE22D9C6}">
      <dgm:prSet/>
      <dgm:spPr/>
      <dgm:t>
        <a:bodyPr/>
        <a:lstStyle/>
        <a:p>
          <a:endParaRPr lang="en-US"/>
        </a:p>
      </dgm:t>
    </dgm:pt>
    <dgm:pt modelId="{DA6B6142-4C5C-428F-91EE-DE22AD5F2A77}" type="sibTrans" cxnId="{8919F319-B493-426F-9A7B-F58CAE22D9C6}">
      <dgm:prSet/>
      <dgm:spPr/>
      <dgm:t>
        <a:bodyPr/>
        <a:lstStyle/>
        <a:p>
          <a:endParaRPr lang="en-US"/>
        </a:p>
      </dgm:t>
    </dgm:pt>
    <dgm:pt modelId="{4D47FC20-BA3D-4693-8EC6-B9AD63E9CF3E}">
      <dgm:prSet/>
      <dgm:spPr/>
      <dgm:t>
        <a:bodyPr/>
        <a:lstStyle/>
        <a:p>
          <a:r>
            <a:rPr lang="en-US" dirty="0"/>
            <a:t>Reduces the need to save emails with links</a:t>
          </a:r>
        </a:p>
      </dgm:t>
    </dgm:pt>
    <dgm:pt modelId="{16F31684-F48B-46F3-83F0-7C96656FE540}" type="parTrans" cxnId="{0888E406-E352-4086-BE7A-D60372049F8A}">
      <dgm:prSet/>
      <dgm:spPr/>
      <dgm:t>
        <a:bodyPr/>
        <a:lstStyle/>
        <a:p>
          <a:endParaRPr lang="en-US"/>
        </a:p>
      </dgm:t>
    </dgm:pt>
    <dgm:pt modelId="{04BB5891-FA3C-4A6B-8835-DFC2013B2F3A}" type="sibTrans" cxnId="{0888E406-E352-4086-BE7A-D60372049F8A}">
      <dgm:prSet/>
      <dgm:spPr/>
      <dgm:t>
        <a:bodyPr/>
        <a:lstStyle/>
        <a:p>
          <a:endParaRPr lang="en-US"/>
        </a:p>
      </dgm:t>
    </dgm:pt>
    <dgm:pt modelId="{3D943EA0-02ED-4DED-898E-A7E69A188B31}">
      <dgm:prSet/>
      <dgm:spPr/>
      <dgm:t>
        <a:bodyPr/>
        <a:lstStyle/>
        <a:p>
          <a:r>
            <a:rPr lang="en-US" dirty="0"/>
            <a:t>Bookmark Google Drive</a:t>
          </a:r>
        </a:p>
      </dgm:t>
    </dgm:pt>
    <dgm:pt modelId="{6C2F9DF3-D032-495F-8CA6-CB0A224EE071}" type="parTrans" cxnId="{B1B024D0-BD6B-40A5-B226-BA3F7E5812D9}">
      <dgm:prSet/>
      <dgm:spPr/>
      <dgm:t>
        <a:bodyPr/>
        <a:lstStyle/>
        <a:p>
          <a:endParaRPr lang="en-US"/>
        </a:p>
      </dgm:t>
    </dgm:pt>
    <dgm:pt modelId="{2CC10F65-3813-4B5E-BCE6-02A25405C6F3}" type="sibTrans" cxnId="{B1B024D0-BD6B-40A5-B226-BA3F7E5812D9}">
      <dgm:prSet/>
      <dgm:spPr/>
      <dgm:t>
        <a:bodyPr/>
        <a:lstStyle/>
        <a:p>
          <a:endParaRPr lang="en-US"/>
        </a:p>
      </dgm:t>
    </dgm:pt>
    <dgm:pt modelId="{3973DAF0-CFB0-4A71-97C5-24A366E8967C}">
      <dgm:prSet/>
      <dgm:spPr/>
      <dgm:t>
        <a:bodyPr/>
        <a:lstStyle/>
        <a:p>
          <a:r>
            <a:rPr lang="en-US" dirty="0"/>
            <a:t>Google Sheets</a:t>
          </a:r>
        </a:p>
        <a:p>
          <a:r>
            <a:rPr lang="en-US" dirty="0"/>
            <a:t>Keyboard Shortcuts – </a:t>
          </a:r>
          <a:r>
            <a:rPr lang="en-US"/>
            <a:t>Ctrl+f</a:t>
          </a:r>
          <a:endParaRPr lang="en-US" dirty="0"/>
        </a:p>
      </dgm:t>
    </dgm:pt>
    <dgm:pt modelId="{6BDE7D94-D5E5-4541-8F02-B6DC3A269EF9}" type="parTrans" cxnId="{5622D96C-0963-4E13-99D5-D73D6E98D5BE}">
      <dgm:prSet/>
      <dgm:spPr/>
      <dgm:t>
        <a:bodyPr/>
        <a:lstStyle/>
        <a:p>
          <a:endParaRPr lang="en-US"/>
        </a:p>
      </dgm:t>
    </dgm:pt>
    <dgm:pt modelId="{2C84704D-D340-4F03-B344-3576E27EB4F0}" type="sibTrans" cxnId="{5622D96C-0963-4E13-99D5-D73D6E98D5BE}">
      <dgm:prSet/>
      <dgm:spPr/>
      <dgm:t>
        <a:bodyPr/>
        <a:lstStyle/>
        <a:p>
          <a:endParaRPr lang="en-US"/>
        </a:p>
      </dgm:t>
    </dgm:pt>
    <dgm:pt modelId="{061DA660-7D14-4B7C-92AF-9A8166A47691}">
      <dgm:prSet/>
      <dgm:spPr/>
      <dgm:t>
        <a:bodyPr/>
        <a:lstStyle/>
        <a:p>
          <a:r>
            <a:rPr lang="en-US" dirty="0"/>
            <a:t>HELP Option</a:t>
          </a:r>
        </a:p>
      </dgm:t>
    </dgm:pt>
    <dgm:pt modelId="{4D3CAC6F-521B-4798-98BB-95E4B110C344}" type="parTrans" cxnId="{7A3A4A90-F2FB-45EC-9FFE-A08FDE35E91B}">
      <dgm:prSet/>
      <dgm:spPr/>
      <dgm:t>
        <a:bodyPr/>
        <a:lstStyle/>
        <a:p>
          <a:endParaRPr lang="en-US"/>
        </a:p>
      </dgm:t>
    </dgm:pt>
    <dgm:pt modelId="{1769A135-DA83-4C9B-9F17-D0B5F5C4F548}" type="sibTrans" cxnId="{7A3A4A90-F2FB-45EC-9FFE-A08FDE35E91B}">
      <dgm:prSet/>
      <dgm:spPr/>
      <dgm:t>
        <a:bodyPr/>
        <a:lstStyle/>
        <a:p>
          <a:endParaRPr lang="en-US"/>
        </a:p>
      </dgm:t>
    </dgm:pt>
    <dgm:pt modelId="{4CA83F6D-A5EB-4098-82EF-10D62843A741}" type="pres">
      <dgm:prSet presAssocID="{6D16F03E-D231-488A-A649-D59E14F38374}" presName="diagram" presStyleCnt="0">
        <dgm:presLayoutVars>
          <dgm:dir/>
          <dgm:resizeHandles val="exact"/>
        </dgm:presLayoutVars>
      </dgm:prSet>
      <dgm:spPr/>
    </dgm:pt>
    <dgm:pt modelId="{1B21BB52-AADE-4993-A9FF-7CB1719F485D}" type="pres">
      <dgm:prSet presAssocID="{463EC9A3-CDAF-4571-8E9A-CF3AC1C76E58}" presName="node" presStyleLbl="node1" presStyleIdx="0" presStyleCnt="7">
        <dgm:presLayoutVars>
          <dgm:bulletEnabled val="1"/>
        </dgm:presLayoutVars>
      </dgm:prSet>
      <dgm:spPr/>
    </dgm:pt>
    <dgm:pt modelId="{55A01BEA-00B1-44F2-ABCD-1868A36439A1}" type="pres">
      <dgm:prSet presAssocID="{606CCED8-FC49-459D-B208-560720C5AA08}" presName="sibTrans" presStyleCnt="0"/>
      <dgm:spPr/>
    </dgm:pt>
    <dgm:pt modelId="{8735B698-47FB-43BD-A6FA-1221296BB062}" type="pres">
      <dgm:prSet presAssocID="{CEDC45E6-B53A-4DFF-BD95-17FDE1F3E2A0}" presName="node" presStyleLbl="node1" presStyleIdx="1" presStyleCnt="7">
        <dgm:presLayoutVars>
          <dgm:bulletEnabled val="1"/>
        </dgm:presLayoutVars>
      </dgm:prSet>
      <dgm:spPr/>
    </dgm:pt>
    <dgm:pt modelId="{75E67C96-39FB-4181-A865-2A2F12C0D52A}" type="pres">
      <dgm:prSet presAssocID="{F1B4B33F-213C-46F6-8DA5-D5FC6CC292A9}" presName="sibTrans" presStyleCnt="0"/>
      <dgm:spPr/>
    </dgm:pt>
    <dgm:pt modelId="{4521E7A5-43C6-484D-8B3D-303D3BAC4433}" type="pres">
      <dgm:prSet presAssocID="{2DD27423-FE01-4F8C-A967-4318B8E445C4}" presName="node" presStyleLbl="node1" presStyleIdx="2" presStyleCnt="7">
        <dgm:presLayoutVars>
          <dgm:bulletEnabled val="1"/>
        </dgm:presLayoutVars>
      </dgm:prSet>
      <dgm:spPr/>
    </dgm:pt>
    <dgm:pt modelId="{E9DDB0CB-5485-4C29-8CF2-8EA072DFAD96}" type="pres">
      <dgm:prSet presAssocID="{DA6B6142-4C5C-428F-91EE-DE22AD5F2A77}" presName="sibTrans" presStyleCnt="0"/>
      <dgm:spPr/>
    </dgm:pt>
    <dgm:pt modelId="{82C7993F-2850-44DC-A8B3-2A2619E333D2}" type="pres">
      <dgm:prSet presAssocID="{4D47FC20-BA3D-4693-8EC6-B9AD63E9CF3E}" presName="node" presStyleLbl="node1" presStyleIdx="3" presStyleCnt="7">
        <dgm:presLayoutVars>
          <dgm:bulletEnabled val="1"/>
        </dgm:presLayoutVars>
      </dgm:prSet>
      <dgm:spPr/>
    </dgm:pt>
    <dgm:pt modelId="{7DF17C08-DA53-4658-9E93-4F9A8F5E3E6C}" type="pres">
      <dgm:prSet presAssocID="{04BB5891-FA3C-4A6B-8835-DFC2013B2F3A}" presName="sibTrans" presStyleCnt="0"/>
      <dgm:spPr/>
    </dgm:pt>
    <dgm:pt modelId="{9722575B-4533-47B7-A3EF-A813B6B0B440}" type="pres">
      <dgm:prSet presAssocID="{3D943EA0-02ED-4DED-898E-A7E69A188B31}" presName="node" presStyleLbl="node1" presStyleIdx="4" presStyleCnt="7">
        <dgm:presLayoutVars>
          <dgm:bulletEnabled val="1"/>
        </dgm:presLayoutVars>
      </dgm:prSet>
      <dgm:spPr/>
    </dgm:pt>
    <dgm:pt modelId="{E4DF7E32-4188-40CC-96FE-6226D37067AA}" type="pres">
      <dgm:prSet presAssocID="{2CC10F65-3813-4B5E-BCE6-02A25405C6F3}" presName="sibTrans" presStyleCnt="0"/>
      <dgm:spPr/>
    </dgm:pt>
    <dgm:pt modelId="{E5065AF9-2847-4EA3-A6EE-D3A9C36D71D4}" type="pres">
      <dgm:prSet presAssocID="{3973DAF0-CFB0-4A71-97C5-24A366E8967C}" presName="node" presStyleLbl="node1" presStyleIdx="5" presStyleCnt="7">
        <dgm:presLayoutVars>
          <dgm:bulletEnabled val="1"/>
        </dgm:presLayoutVars>
      </dgm:prSet>
      <dgm:spPr/>
    </dgm:pt>
    <dgm:pt modelId="{A3C4DB1E-54E0-4E4A-8336-4F208ADF7963}" type="pres">
      <dgm:prSet presAssocID="{2C84704D-D340-4F03-B344-3576E27EB4F0}" presName="sibTrans" presStyleCnt="0"/>
      <dgm:spPr/>
    </dgm:pt>
    <dgm:pt modelId="{5D6D09ED-425F-424D-8140-9D63CC597C7E}" type="pres">
      <dgm:prSet presAssocID="{061DA660-7D14-4B7C-92AF-9A8166A47691}" presName="node" presStyleLbl="node1" presStyleIdx="6" presStyleCnt="7">
        <dgm:presLayoutVars>
          <dgm:bulletEnabled val="1"/>
        </dgm:presLayoutVars>
      </dgm:prSet>
      <dgm:spPr/>
    </dgm:pt>
  </dgm:ptLst>
  <dgm:cxnLst>
    <dgm:cxn modelId="{0888E406-E352-4086-BE7A-D60372049F8A}" srcId="{6D16F03E-D231-488A-A649-D59E14F38374}" destId="{4D47FC20-BA3D-4693-8EC6-B9AD63E9CF3E}" srcOrd="3" destOrd="0" parTransId="{16F31684-F48B-46F3-83F0-7C96656FE540}" sibTransId="{04BB5891-FA3C-4A6B-8835-DFC2013B2F3A}"/>
    <dgm:cxn modelId="{8919F319-B493-426F-9A7B-F58CAE22D9C6}" srcId="{6D16F03E-D231-488A-A649-D59E14F38374}" destId="{2DD27423-FE01-4F8C-A967-4318B8E445C4}" srcOrd="2" destOrd="0" parTransId="{B8137B7A-D76A-4B38-B651-6AC8CB46AFA3}" sibTransId="{DA6B6142-4C5C-428F-91EE-DE22AD5F2A77}"/>
    <dgm:cxn modelId="{E11F1D60-E770-4BD2-BD0C-BE6D570EB040}" type="presOf" srcId="{2DD27423-FE01-4F8C-A967-4318B8E445C4}" destId="{4521E7A5-43C6-484D-8B3D-303D3BAC4433}" srcOrd="0" destOrd="0" presId="urn:microsoft.com/office/officeart/2005/8/layout/default"/>
    <dgm:cxn modelId="{5622D96C-0963-4E13-99D5-D73D6E98D5BE}" srcId="{6D16F03E-D231-488A-A649-D59E14F38374}" destId="{3973DAF0-CFB0-4A71-97C5-24A366E8967C}" srcOrd="5" destOrd="0" parTransId="{6BDE7D94-D5E5-4541-8F02-B6DC3A269EF9}" sibTransId="{2C84704D-D340-4F03-B344-3576E27EB4F0}"/>
    <dgm:cxn modelId="{4CCD7252-B394-414E-8783-702AC69FC248}" srcId="{6D16F03E-D231-488A-A649-D59E14F38374}" destId="{463EC9A3-CDAF-4571-8E9A-CF3AC1C76E58}" srcOrd="0" destOrd="0" parTransId="{B21C018B-6F3B-4F4F-9FD9-72975883277F}" sibTransId="{606CCED8-FC49-459D-B208-560720C5AA08}"/>
    <dgm:cxn modelId="{7256B173-B285-497B-8435-AE1BF8AE0211}" type="presOf" srcId="{061DA660-7D14-4B7C-92AF-9A8166A47691}" destId="{5D6D09ED-425F-424D-8140-9D63CC597C7E}" srcOrd="0" destOrd="0" presId="urn:microsoft.com/office/officeart/2005/8/layout/default"/>
    <dgm:cxn modelId="{417A6179-3A70-40D9-B413-EE0BDD4C4C6E}" type="presOf" srcId="{3D943EA0-02ED-4DED-898E-A7E69A188B31}" destId="{9722575B-4533-47B7-A3EF-A813B6B0B440}" srcOrd="0" destOrd="0" presId="urn:microsoft.com/office/officeart/2005/8/layout/default"/>
    <dgm:cxn modelId="{E0F02786-0ABA-483E-B529-511F435861AC}" type="presOf" srcId="{6D16F03E-D231-488A-A649-D59E14F38374}" destId="{4CA83F6D-A5EB-4098-82EF-10D62843A741}" srcOrd="0" destOrd="0" presId="urn:microsoft.com/office/officeart/2005/8/layout/default"/>
    <dgm:cxn modelId="{F7D5B887-86B8-4B8D-A99A-BD2D80FCFEC7}" type="presOf" srcId="{3973DAF0-CFB0-4A71-97C5-24A366E8967C}" destId="{E5065AF9-2847-4EA3-A6EE-D3A9C36D71D4}" srcOrd="0" destOrd="0" presId="urn:microsoft.com/office/officeart/2005/8/layout/default"/>
    <dgm:cxn modelId="{7A3A4A90-F2FB-45EC-9FFE-A08FDE35E91B}" srcId="{6D16F03E-D231-488A-A649-D59E14F38374}" destId="{061DA660-7D14-4B7C-92AF-9A8166A47691}" srcOrd="6" destOrd="0" parTransId="{4D3CAC6F-521B-4798-98BB-95E4B110C344}" sibTransId="{1769A135-DA83-4C9B-9F17-D0B5F5C4F548}"/>
    <dgm:cxn modelId="{4D0E70AB-2C9A-4FDD-8955-7154E13BEA45}" srcId="{6D16F03E-D231-488A-A649-D59E14F38374}" destId="{CEDC45E6-B53A-4DFF-BD95-17FDE1F3E2A0}" srcOrd="1" destOrd="0" parTransId="{66F0F44B-F2B5-478C-8002-5C54D08F143B}" sibTransId="{F1B4B33F-213C-46F6-8DA5-D5FC6CC292A9}"/>
    <dgm:cxn modelId="{C2BE76C5-78DA-4EC1-8A7E-CF080C6D8E14}" type="presOf" srcId="{4D47FC20-BA3D-4693-8EC6-B9AD63E9CF3E}" destId="{82C7993F-2850-44DC-A8B3-2A2619E333D2}" srcOrd="0" destOrd="0" presId="urn:microsoft.com/office/officeart/2005/8/layout/default"/>
    <dgm:cxn modelId="{B1B024D0-BD6B-40A5-B226-BA3F7E5812D9}" srcId="{6D16F03E-D231-488A-A649-D59E14F38374}" destId="{3D943EA0-02ED-4DED-898E-A7E69A188B31}" srcOrd="4" destOrd="0" parTransId="{6C2F9DF3-D032-495F-8CA6-CB0A224EE071}" sibTransId="{2CC10F65-3813-4B5E-BCE6-02A25405C6F3}"/>
    <dgm:cxn modelId="{2C1CEFD0-42E0-4D36-9966-94BE112A0AB2}" type="presOf" srcId="{CEDC45E6-B53A-4DFF-BD95-17FDE1F3E2A0}" destId="{8735B698-47FB-43BD-A6FA-1221296BB062}" srcOrd="0" destOrd="0" presId="urn:microsoft.com/office/officeart/2005/8/layout/default"/>
    <dgm:cxn modelId="{81741CD1-9E07-46C0-9CE4-D3641C994BB6}" type="presOf" srcId="{463EC9A3-CDAF-4571-8E9A-CF3AC1C76E58}" destId="{1B21BB52-AADE-4993-A9FF-7CB1719F485D}" srcOrd="0" destOrd="0" presId="urn:microsoft.com/office/officeart/2005/8/layout/default"/>
    <dgm:cxn modelId="{47B66F3C-C185-4D0F-8155-F47B6C16BC3D}" type="presParOf" srcId="{4CA83F6D-A5EB-4098-82EF-10D62843A741}" destId="{1B21BB52-AADE-4993-A9FF-7CB1719F485D}" srcOrd="0" destOrd="0" presId="urn:microsoft.com/office/officeart/2005/8/layout/default"/>
    <dgm:cxn modelId="{FBC39BB4-01DD-44A8-B988-74F1A83D10F3}" type="presParOf" srcId="{4CA83F6D-A5EB-4098-82EF-10D62843A741}" destId="{55A01BEA-00B1-44F2-ABCD-1868A36439A1}" srcOrd="1" destOrd="0" presId="urn:microsoft.com/office/officeart/2005/8/layout/default"/>
    <dgm:cxn modelId="{8303890A-91FC-4B8D-BFD8-6BF7CE1E30D9}" type="presParOf" srcId="{4CA83F6D-A5EB-4098-82EF-10D62843A741}" destId="{8735B698-47FB-43BD-A6FA-1221296BB062}" srcOrd="2" destOrd="0" presId="urn:microsoft.com/office/officeart/2005/8/layout/default"/>
    <dgm:cxn modelId="{24C3D8A6-F877-4060-8D15-83FD7239CF97}" type="presParOf" srcId="{4CA83F6D-A5EB-4098-82EF-10D62843A741}" destId="{75E67C96-39FB-4181-A865-2A2F12C0D52A}" srcOrd="3" destOrd="0" presId="urn:microsoft.com/office/officeart/2005/8/layout/default"/>
    <dgm:cxn modelId="{AE9A2A67-A522-453A-BA41-38576A2C9DB7}" type="presParOf" srcId="{4CA83F6D-A5EB-4098-82EF-10D62843A741}" destId="{4521E7A5-43C6-484D-8B3D-303D3BAC4433}" srcOrd="4" destOrd="0" presId="urn:microsoft.com/office/officeart/2005/8/layout/default"/>
    <dgm:cxn modelId="{5C199CE7-602B-4E99-BFDA-F9C4FC8E09C9}" type="presParOf" srcId="{4CA83F6D-A5EB-4098-82EF-10D62843A741}" destId="{E9DDB0CB-5485-4C29-8CF2-8EA072DFAD96}" srcOrd="5" destOrd="0" presId="urn:microsoft.com/office/officeart/2005/8/layout/default"/>
    <dgm:cxn modelId="{52117A07-9C73-47AD-AFE2-D011DC1F5E7B}" type="presParOf" srcId="{4CA83F6D-A5EB-4098-82EF-10D62843A741}" destId="{82C7993F-2850-44DC-A8B3-2A2619E333D2}" srcOrd="6" destOrd="0" presId="urn:microsoft.com/office/officeart/2005/8/layout/default"/>
    <dgm:cxn modelId="{D806B072-2B27-47FB-A257-7E175802A438}" type="presParOf" srcId="{4CA83F6D-A5EB-4098-82EF-10D62843A741}" destId="{7DF17C08-DA53-4658-9E93-4F9A8F5E3E6C}" srcOrd="7" destOrd="0" presId="urn:microsoft.com/office/officeart/2005/8/layout/default"/>
    <dgm:cxn modelId="{174D77A9-C043-495C-91D6-F3D2E2A08F73}" type="presParOf" srcId="{4CA83F6D-A5EB-4098-82EF-10D62843A741}" destId="{9722575B-4533-47B7-A3EF-A813B6B0B440}" srcOrd="8" destOrd="0" presId="urn:microsoft.com/office/officeart/2005/8/layout/default"/>
    <dgm:cxn modelId="{DC3438BE-BB49-4A97-94BE-EAE2BFB67574}" type="presParOf" srcId="{4CA83F6D-A5EB-4098-82EF-10D62843A741}" destId="{E4DF7E32-4188-40CC-96FE-6226D37067AA}" srcOrd="9" destOrd="0" presId="urn:microsoft.com/office/officeart/2005/8/layout/default"/>
    <dgm:cxn modelId="{6E018034-D578-4081-B896-75B1C0FE3E0E}" type="presParOf" srcId="{4CA83F6D-A5EB-4098-82EF-10D62843A741}" destId="{E5065AF9-2847-4EA3-A6EE-D3A9C36D71D4}" srcOrd="10" destOrd="0" presId="urn:microsoft.com/office/officeart/2005/8/layout/default"/>
    <dgm:cxn modelId="{83CA5452-24E4-40F3-BE4C-A6C21F8493CE}" type="presParOf" srcId="{4CA83F6D-A5EB-4098-82EF-10D62843A741}" destId="{A3C4DB1E-54E0-4E4A-8336-4F208ADF7963}" srcOrd="11" destOrd="0" presId="urn:microsoft.com/office/officeart/2005/8/layout/default"/>
    <dgm:cxn modelId="{0B6DA095-83E8-4F56-B71D-71AC7C137221}" type="presParOf" srcId="{4CA83F6D-A5EB-4098-82EF-10D62843A741}" destId="{5D6D09ED-425F-424D-8140-9D63CC597C7E}"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C1150-4B83-4FCF-A524-C52EDAE5A209}">
      <dsp:nvSpPr>
        <dsp:cNvPr id="0" name=""/>
        <dsp:cNvSpPr/>
      </dsp:nvSpPr>
      <dsp:spPr>
        <a:xfrm>
          <a:off x="0" y="2413"/>
          <a:ext cx="60452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F0D840-2247-4FD6-8189-6A402E4E7CD9}">
      <dsp:nvSpPr>
        <dsp:cNvPr id="0" name=""/>
        <dsp:cNvSpPr/>
      </dsp:nvSpPr>
      <dsp:spPr>
        <a:xfrm>
          <a:off x="0" y="2413"/>
          <a:ext cx="6045200" cy="82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US" sz="2400" b="1" kern="1200" dirty="0"/>
            <a:t>DISCLAMER:</a:t>
          </a:r>
          <a:r>
            <a:rPr lang="en-US" sz="2400" kern="1200" dirty="0"/>
            <a:t> I am self taught &amp; still learning </a:t>
          </a:r>
          <a:r>
            <a:rPr lang="en-US" sz="2400" kern="1200" dirty="0">
              <a:sym typeface="Wingdings" panose="05000000000000000000" pitchFamily="2" charset="2"/>
            </a:rPr>
            <a:t></a:t>
          </a:r>
          <a:endParaRPr lang="en-US" sz="2400" kern="1200" dirty="0"/>
        </a:p>
      </dsp:txBody>
      <dsp:txXfrm>
        <a:off x="0" y="2413"/>
        <a:ext cx="6045200" cy="823055"/>
      </dsp:txXfrm>
    </dsp:sp>
    <dsp:sp modelId="{3FA0EE0D-5D8D-4A71-B09D-0844B9D9CAAE}">
      <dsp:nvSpPr>
        <dsp:cNvPr id="0" name=""/>
        <dsp:cNvSpPr/>
      </dsp:nvSpPr>
      <dsp:spPr>
        <a:xfrm>
          <a:off x="0" y="825469"/>
          <a:ext cx="60452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92881F-F1B7-4B6F-991F-64075B4B8E92}">
      <dsp:nvSpPr>
        <dsp:cNvPr id="0" name=""/>
        <dsp:cNvSpPr/>
      </dsp:nvSpPr>
      <dsp:spPr>
        <a:xfrm>
          <a:off x="0" y="825469"/>
          <a:ext cx="6045200" cy="82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What is Google Drive?</a:t>
          </a:r>
        </a:p>
      </dsp:txBody>
      <dsp:txXfrm>
        <a:off x="0" y="825469"/>
        <a:ext cx="6045200" cy="823055"/>
      </dsp:txXfrm>
    </dsp:sp>
    <dsp:sp modelId="{1C6762ED-B9BB-4710-BF96-2C608D75042C}">
      <dsp:nvSpPr>
        <dsp:cNvPr id="0" name=""/>
        <dsp:cNvSpPr/>
      </dsp:nvSpPr>
      <dsp:spPr>
        <a:xfrm>
          <a:off x="0" y="1648524"/>
          <a:ext cx="60452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6FC01D-9DB1-4E74-9497-7109F6893470}">
      <dsp:nvSpPr>
        <dsp:cNvPr id="0" name=""/>
        <dsp:cNvSpPr/>
      </dsp:nvSpPr>
      <dsp:spPr>
        <a:xfrm>
          <a:off x="0" y="1648524"/>
          <a:ext cx="6045200" cy="82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My</a:t>
          </a:r>
          <a:r>
            <a:rPr lang="en-US" sz="2400" kern="1200" baseline="0" dirty="0"/>
            <a:t> Drive, Shared with me, Starred</a:t>
          </a:r>
          <a:endParaRPr lang="en-US" sz="2400" kern="1200" dirty="0"/>
        </a:p>
      </dsp:txBody>
      <dsp:txXfrm>
        <a:off x="0" y="1648524"/>
        <a:ext cx="6045200" cy="823055"/>
      </dsp:txXfrm>
    </dsp:sp>
    <dsp:sp modelId="{F78895CE-5E2F-4B89-9A6D-179C7A546CDD}">
      <dsp:nvSpPr>
        <dsp:cNvPr id="0" name=""/>
        <dsp:cNvSpPr/>
      </dsp:nvSpPr>
      <dsp:spPr>
        <a:xfrm>
          <a:off x="0" y="2471580"/>
          <a:ext cx="60452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CF447C-103E-4B64-A0F8-C1417F6038F7}">
      <dsp:nvSpPr>
        <dsp:cNvPr id="0" name=""/>
        <dsp:cNvSpPr/>
      </dsp:nvSpPr>
      <dsp:spPr>
        <a:xfrm>
          <a:off x="0" y="2471580"/>
          <a:ext cx="6045200" cy="82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Create Files &amp; Folders</a:t>
          </a:r>
        </a:p>
      </dsp:txBody>
      <dsp:txXfrm>
        <a:off x="0" y="2471580"/>
        <a:ext cx="6045200" cy="823055"/>
      </dsp:txXfrm>
    </dsp:sp>
    <dsp:sp modelId="{8847723B-BC62-4C09-9D7A-75960F5960A7}">
      <dsp:nvSpPr>
        <dsp:cNvPr id="0" name=""/>
        <dsp:cNvSpPr/>
      </dsp:nvSpPr>
      <dsp:spPr>
        <a:xfrm>
          <a:off x="0" y="3294636"/>
          <a:ext cx="60452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C3EAD-EB47-453B-B0B1-F5ECCB97FAED}">
      <dsp:nvSpPr>
        <dsp:cNvPr id="0" name=""/>
        <dsp:cNvSpPr/>
      </dsp:nvSpPr>
      <dsp:spPr>
        <a:xfrm>
          <a:off x="0" y="3294636"/>
          <a:ext cx="6045200" cy="82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Sharing Files &amp; Folders</a:t>
          </a:r>
        </a:p>
      </dsp:txBody>
      <dsp:txXfrm>
        <a:off x="0" y="3294636"/>
        <a:ext cx="6045200" cy="823055"/>
      </dsp:txXfrm>
    </dsp:sp>
    <dsp:sp modelId="{E8F934C4-874B-4B2B-B110-27C9BDB80659}">
      <dsp:nvSpPr>
        <dsp:cNvPr id="0" name=""/>
        <dsp:cNvSpPr/>
      </dsp:nvSpPr>
      <dsp:spPr>
        <a:xfrm>
          <a:off x="0" y="4117691"/>
          <a:ext cx="60452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8D487F-8D7A-4AA4-9763-CC457FB9C4FD}">
      <dsp:nvSpPr>
        <dsp:cNvPr id="0" name=""/>
        <dsp:cNvSpPr/>
      </dsp:nvSpPr>
      <dsp:spPr>
        <a:xfrm>
          <a:off x="0" y="4117691"/>
          <a:ext cx="6045200" cy="82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Drive Search Bar</a:t>
          </a:r>
        </a:p>
      </dsp:txBody>
      <dsp:txXfrm>
        <a:off x="0" y="4117691"/>
        <a:ext cx="6045200" cy="823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509FF-3887-4AE8-BB36-1BC514F127F9}">
      <dsp:nvSpPr>
        <dsp:cNvPr id="0" name=""/>
        <dsp:cNvSpPr/>
      </dsp:nvSpPr>
      <dsp:spPr>
        <a:xfrm>
          <a:off x="3454" y="1468789"/>
          <a:ext cx="2466773" cy="156640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8B1695-CEB0-4063-8EEA-401A444976E5}">
      <dsp:nvSpPr>
        <dsp:cNvPr id="0" name=""/>
        <dsp:cNvSpPr/>
      </dsp:nvSpPr>
      <dsp:spPr>
        <a:xfrm>
          <a:off x="277540" y="1729170"/>
          <a:ext cx="2466773" cy="156640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Google Drive is a </a:t>
          </a:r>
          <a:r>
            <a:rPr lang="en-US" sz="1400" b="1" i="0" kern="1200" dirty="0"/>
            <a:t>cloud-based storage solution</a:t>
          </a:r>
          <a:r>
            <a:rPr lang="en-US" sz="1400" b="0" i="0" kern="1200" dirty="0"/>
            <a:t> that allows you to save files and folders online and access them anywhere from any smartphone, tablet, or computer. </a:t>
          </a:r>
          <a:endParaRPr lang="en-US" sz="1400" kern="1200" dirty="0"/>
        </a:p>
      </dsp:txBody>
      <dsp:txXfrm>
        <a:off x="323418" y="1775048"/>
        <a:ext cx="2375017" cy="1474645"/>
      </dsp:txXfrm>
    </dsp:sp>
    <dsp:sp modelId="{77E38D2D-8739-4ED3-85D4-D87D79AC60ED}">
      <dsp:nvSpPr>
        <dsp:cNvPr id="0" name=""/>
        <dsp:cNvSpPr/>
      </dsp:nvSpPr>
      <dsp:spPr>
        <a:xfrm>
          <a:off x="3018400" y="1468789"/>
          <a:ext cx="2466773" cy="156640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1DF652-A473-4159-B19B-1347D290D779}">
      <dsp:nvSpPr>
        <dsp:cNvPr id="0" name=""/>
        <dsp:cNvSpPr/>
      </dsp:nvSpPr>
      <dsp:spPr>
        <a:xfrm>
          <a:off x="3292486" y="1729170"/>
          <a:ext cx="2466773" cy="156640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You can use Drive on your computer or mobile device to securely upload files and edit them online. </a:t>
          </a:r>
          <a:endParaRPr lang="en-US" sz="1400" kern="1200" dirty="0"/>
        </a:p>
      </dsp:txBody>
      <dsp:txXfrm>
        <a:off x="3338364" y="1775048"/>
        <a:ext cx="2375017" cy="1474645"/>
      </dsp:txXfrm>
    </dsp:sp>
    <dsp:sp modelId="{7CB040F8-79D8-455F-A8F2-38F8F50CE5DF}">
      <dsp:nvSpPr>
        <dsp:cNvPr id="0" name=""/>
        <dsp:cNvSpPr/>
      </dsp:nvSpPr>
      <dsp:spPr>
        <a:xfrm>
          <a:off x="6033345" y="1468789"/>
          <a:ext cx="2466773" cy="156640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6B4D64-E521-4331-983D-488EDE4FC62E}">
      <dsp:nvSpPr>
        <dsp:cNvPr id="0" name=""/>
        <dsp:cNvSpPr/>
      </dsp:nvSpPr>
      <dsp:spPr>
        <a:xfrm>
          <a:off x="6307431" y="1729170"/>
          <a:ext cx="2466773" cy="156640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Like Dropbox, One Drive, iCloud</a:t>
          </a:r>
        </a:p>
      </dsp:txBody>
      <dsp:txXfrm>
        <a:off x="6353309" y="1775048"/>
        <a:ext cx="2375017" cy="1474645"/>
      </dsp:txXfrm>
    </dsp:sp>
    <dsp:sp modelId="{4441372C-E487-4776-AD5B-83BC2D382D34}">
      <dsp:nvSpPr>
        <dsp:cNvPr id="0" name=""/>
        <dsp:cNvSpPr/>
      </dsp:nvSpPr>
      <dsp:spPr>
        <a:xfrm>
          <a:off x="9048291" y="1468789"/>
          <a:ext cx="2466773" cy="156640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94D85A-A7FB-4571-8A6E-1394819EABA1}">
      <dsp:nvSpPr>
        <dsp:cNvPr id="0" name=""/>
        <dsp:cNvSpPr/>
      </dsp:nvSpPr>
      <dsp:spPr>
        <a:xfrm>
          <a:off x="9322377" y="1729170"/>
          <a:ext cx="2466773" cy="156640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TIP: think of Google Drive &amp; use it like your computer desktop (files &amp; documents)</a:t>
          </a:r>
        </a:p>
      </dsp:txBody>
      <dsp:txXfrm>
        <a:off x="9368255" y="1775048"/>
        <a:ext cx="2375017" cy="1474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0B7F9-3A58-40D7-AC36-D30BFC96952F}">
      <dsp:nvSpPr>
        <dsp:cNvPr id="0" name=""/>
        <dsp:cNvSpPr/>
      </dsp:nvSpPr>
      <dsp:spPr>
        <a:xfrm>
          <a:off x="2910244" y="1970393"/>
          <a:ext cx="91440" cy="366682"/>
        </a:xfrm>
        <a:custGeom>
          <a:avLst/>
          <a:gdLst/>
          <a:ahLst/>
          <a:cxnLst/>
          <a:rect l="0" t="0" r="0" b="0"/>
          <a:pathLst>
            <a:path>
              <a:moveTo>
                <a:pt x="45720" y="0"/>
              </a:moveTo>
              <a:lnTo>
                <a:pt x="45720" y="36668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EC28E2-F685-416F-8BFD-6AB381DCA828}">
      <dsp:nvSpPr>
        <dsp:cNvPr id="0" name=""/>
        <dsp:cNvSpPr/>
      </dsp:nvSpPr>
      <dsp:spPr>
        <a:xfrm>
          <a:off x="1965582" y="803102"/>
          <a:ext cx="990382" cy="366682"/>
        </a:xfrm>
        <a:custGeom>
          <a:avLst/>
          <a:gdLst/>
          <a:ahLst/>
          <a:cxnLst/>
          <a:rect l="0" t="0" r="0" b="0"/>
          <a:pathLst>
            <a:path>
              <a:moveTo>
                <a:pt x="0" y="0"/>
              </a:moveTo>
              <a:lnTo>
                <a:pt x="0" y="249883"/>
              </a:lnTo>
              <a:lnTo>
                <a:pt x="990382" y="249883"/>
              </a:lnTo>
              <a:lnTo>
                <a:pt x="990382" y="3666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6978A3-5A8D-42E8-A045-DB407F9FD9B3}">
      <dsp:nvSpPr>
        <dsp:cNvPr id="0" name=""/>
        <dsp:cNvSpPr/>
      </dsp:nvSpPr>
      <dsp:spPr>
        <a:xfrm>
          <a:off x="929480" y="3137684"/>
          <a:ext cx="91440" cy="366682"/>
        </a:xfrm>
        <a:custGeom>
          <a:avLst/>
          <a:gdLst/>
          <a:ahLst/>
          <a:cxnLst/>
          <a:rect l="0" t="0" r="0" b="0"/>
          <a:pathLst>
            <a:path>
              <a:moveTo>
                <a:pt x="45720" y="0"/>
              </a:moveTo>
              <a:lnTo>
                <a:pt x="45720" y="36668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227DF3-E9F4-4B06-82B2-CC2359466FAE}">
      <dsp:nvSpPr>
        <dsp:cNvPr id="0" name=""/>
        <dsp:cNvSpPr/>
      </dsp:nvSpPr>
      <dsp:spPr>
        <a:xfrm>
          <a:off x="929480" y="1970393"/>
          <a:ext cx="91440" cy="366682"/>
        </a:xfrm>
        <a:custGeom>
          <a:avLst/>
          <a:gdLst/>
          <a:ahLst/>
          <a:cxnLst/>
          <a:rect l="0" t="0" r="0" b="0"/>
          <a:pathLst>
            <a:path>
              <a:moveTo>
                <a:pt x="45720" y="0"/>
              </a:moveTo>
              <a:lnTo>
                <a:pt x="45720" y="36668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5D4041-E668-4D28-9191-C66310B85606}">
      <dsp:nvSpPr>
        <dsp:cNvPr id="0" name=""/>
        <dsp:cNvSpPr/>
      </dsp:nvSpPr>
      <dsp:spPr>
        <a:xfrm>
          <a:off x="975200" y="803102"/>
          <a:ext cx="990382" cy="366682"/>
        </a:xfrm>
        <a:custGeom>
          <a:avLst/>
          <a:gdLst/>
          <a:ahLst/>
          <a:cxnLst/>
          <a:rect l="0" t="0" r="0" b="0"/>
          <a:pathLst>
            <a:path>
              <a:moveTo>
                <a:pt x="990382" y="0"/>
              </a:moveTo>
              <a:lnTo>
                <a:pt x="990382" y="249883"/>
              </a:lnTo>
              <a:lnTo>
                <a:pt x="0" y="249883"/>
              </a:lnTo>
              <a:lnTo>
                <a:pt x="0" y="3666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238ACF-D3A1-4427-B517-A5A45B305FFD}">
      <dsp:nvSpPr>
        <dsp:cNvPr id="0" name=""/>
        <dsp:cNvSpPr/>
      </dsp:nvSpPr>
      <dsp:spPr>
        <a:xfrm>
          <a:off x="1335182" y="2494"/>
          <a:ext cx="1260800" cy="80060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70A1DE-285A-4396-8FCC-09403952B323}">
      <dsp:nvSpPr>
        <dsp:cNvPr id="0" name=""/>
        <dsp:cNvSpPr/>
      </dsp:nvSpPr>
      <dsp:spPr>
        <a:xfrm>
          <a:off x="1475271" y="135578"/>
          <a:ext cx="1260800" cy="80060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b="0" kern="1200" dirty="0"/>
        </a:p>
      </dsp:txBody>
      <dsp:txXfrm>
        <a:off x="1498720" y="159027"/>
        <a:ext cx="1213902" cy="753710"/>
      </dsp:txXfrm>
    </dsp:sp>
    <dsp:sp modelId="{E9198D16-EBD0-45F6-9C3D-1DC3F2FC958A}">
      <dsp:nvSpPr>
        <dsp:cNvPr id="0" name=""/>
        <dsp:cNvSpPr/>
      </dsp:nvSpPr>
      <dsp:spPr>
        <a:xfrm>
          <a:off x="344800" y="1169785"/>
          <a:ext cx="1260800" cy="80060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52FA24-9466-483C-A63A-CFA86B3B2F8D}">
      <dsp:nvSpPr>
        <dsp:cNvPr id="0" name=""/>
        <dsp:cNvSpPr/>
      </dsp:nvSpPr>
      <dsp:spPr>
        <a:xfrm>
          <a:off x="484888" y="1302870"/>
          <a:ext cx="1260800" cy="80060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Folder</a:t>
          </a:r>
        </a:p>
      </dsp:txBody>
      <dsp:txXfrm>
        <a:off x="508337" y="1326319"/>
        <a:ext cx="1213902" cy="753710"/>
      </dsp:txXfrm>
    </dsp:sp>
    <dsp:sp modelId="{CA110AB7-CD7B-4926-A155-F0038E6699B8}">
      <dsp:nvSpPr>
        <dsp:cNvPr id="0" name=""/>
        <dsp:cNvSpPr/>
      </dsp:nvSpPr>
      <dsp:spPr>
        <a:xfrm>
          <a:off x="344800" y="2337076"/>
          <a:ext cx="1260800" cy="8006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436F32-4F21-4B5C-9CDF-DC776EE29BA6}">
      <dsp:nvSpPr>
        <dsp:cNvPr id="0" name=""/>
        <dsp:cNvSpPr/>
      </dsp:nvSpPr>
      <dsp:spPr>
        <a:xfrm>
          <a:off x="484888" y="2470161"/>
          <a:ext cx="1260800" cy="8006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Click create</a:t>
          </a:r>
        </a:p>
      </dsp:txBody>
      <dsp:txXfrm>
        <a:off x="508337" y="2493610"/>
        <a:ext cx="1213902" cy="753710"/>
      </dsp:txXfrm>
    </dsp:sp>
    <dsp:sp modelId="{C9389548-D657-4534-8367-D7F058C644AD}">
      <dsp:nvSpPr>
        <dsp:cNvPr id="0" name=""/>
        <dsp:cNvSpPr/>
      </dsp:nvSpPr>
      <dsp:spPr>
        <a:xfrm>
          <a:off x="344800" y="3504367"/>
          <a:ext cx="1260800" cy="80060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B67DB5-817B-463C-A9D2-1CF3F886D121}">
      <dsp:nvSpPr>
        <dsp:cNvPr id="0" name=""/>
        <dsp:cNvSpPr/>
      </dsp:nvSpPr>
      <dsp:spPr>
        <a:xfrm>
          <a:off x="484888" y="3637452"/>
          <a:ext cx="1260800" cy="80060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Name Folder</a:t>
          </a:r>
        </a:p>
      </dsp:txBody>
      <dsp:txXfrm>
        <a:off x="508337" y="3660901"/>
        <a:ext cx="1213902" cy="753710"/>
      </dsp:txXfrm>
    </dsp:sp>
    <dsp:sp modelId="{3D740830-BE86-4E92-BAA6-1638B592F398}">
      <dsp:nvSpPr>
        <dsp:cNvPr id="0" name=""/>
        <dsp:cNvSpPr/>
      </dsp:nvSpPr>
      <dsp:spPr>
        <a:xfrm>
          <a:off x="2325564" y="1169785"/>
          <a:ext cx="1260800" cy="80060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9C95B-5B59-4664-8B4E-D251EB19F0AC}">
      <dsp:nvSpPr>
        <dsp:cNvPr id="0" name=""/>
        <dsp:cNvSpPr/>
      </dsp:nvSpPr>
      <dsp:spPr>
        <a:xfrm>
          <a:off x="2465653" y="1302870"/>
          <a:ext cx="1260800" cy="80060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File/document</a:t>
          </a:r>
        </a:p>
      </dsp:txBody>
      <dsp:txXfrm>
        <a:off x="2489102" y="1326319"/>
        <a:ext cx="1213902" cy="753710"/>
      </dsp:txXfrm>
    </dsp:sp>
    <dsp:sp modelId="{0806F52F-BC51-4D03-AA00-5DE999838261}">
      <dsp:nvSpPr>
        <dsp:cNvPr id="0" name=""/>
        <dsp:cNvSpPr/>
      </dsp:nvSpPr>
      <dsp:spPr>
        <a:xfrm>
          <a:off x="1885778" y="2337076"/>
          <a:ext cx="2140372" cy="8618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D8F852-A9BA-4EA4-8F76-186FA4107D70}">
      <dsp:nvSpPr>
        <dsp:cNvPr id="0" name=""/>
        <dsp:cNvSpPr/>
      </dsp:nvSpPr>
      <dsp:spPr>
        <a:xfrm>
          <a:off x="2025867" y="2470161"/>
          <a:ext cx="2140372" cy="8618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Click one (Docs, Sheets, Slides, Forms</a:t>
          </a:r>
        </a:p>
      </dsp:txBody>
      <dsp:txXfrm>
        <a:off x="2051109" y="2495403"/>
        <a:ext cx="2089888" cy="8113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32CD2-96E6-436F-AA7C-D5CF78E577CA}">
      <dsp:nvSpPr>
        <dsp:cNvPr id="0" name=""/>
        <dsp:cNvSpPr/>
      </dsp:nvSpPr>
      <dsp:spPr>
        <a:xfrm>
          <a:off x="0" y="172105"/>
          <a:ext cx="11119572"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To organize your files in Drive, you can create folders to make files easier to find and share with others.</a:t>
          </a:r>
          <a:endParaRPr lang="en-US" sz="2000" kern="1200" dirty="0"/>
        </a:p>
      </dsp:txBody>
      <dsp:txXfrm>
        <a:off x="23417" y="195522"/>
        <a:ext cx="11072738" cy="4328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BAF67-49D6-45F9-B30B-B149CA4A30EE}">
      <dsp:nvSpPr>
        <dsp:cNvPr id="0" name=""/>
        <dsp:cNvSpPr/>
      </dsp:nvSpPr>
      <dsp:spPr>
        <a:xfrm>
          <a:off x="0" y="1198589"/>
          <a:ext cx="4338320" cy="428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060218-7353-4DFA-AE7D-D139C3A081AF}">
      <dsp:nvSpPr>
        <dsp:cNvPr id="0" name=""/>
        <dsp:cNvSpPr/>
      </dsp:nvSpPr>
      <dsp:spPr>
        <a:xfrm>
          <a:off x="222974" y="955994"/>
          <a:ext cx="3036824"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785" tIns="0" rIns="114785" bIns="0" numCol="1" spcCol="1270" anchor="ctr" anchorCtr="0">
          <a:noAutofit/>
        </a:bodyPr>
        <a:lstStyle/>
        <a:p>
          <a:pPr marL="0" lvl="0" indent="0" algn="l" defTabSz="755650">
            <a:lnSpc>
              <a:spcPct val="90000"/>
            </a:lnSpc>
            <a:spcBef>
              <a:spcPct val="0"/>
            </a:spcBef>
            <a:spcAft>
              <a:spcPct val="35000"/>
            </a:spcAft>
            <a:buNone/>
          </a:pPr>
          <a:r>
            <a:rPr lang="en-US" sz="1700" kern="1200" dirty="0"/>
            <a:t>Google Docs = word document</a:t>
          </a:r>
        </a:p>
      </dsp:txBody>
      <dsp:txXfrm>
        <a:off x="247472" y="980492"/>
        <a:ext cx="2987828" cy="452844"/>
      </dsp:txXfrm>
    </dsp:sp>
    <dsp:sp modelId="{E04DAED8-A4B9-49AA-8550-EFE485995E2A}">
      <dsp:nvSpPr>
        <dsp:cNvPr id="0" name=""/>
        <dsp:cNvSpPr/>
      </dsp:nvSpPr>
      <dsp:spPr>
        <a:xfrm>
          <a:off x="0" y="1969709"/>
          <a:ext cx="4338320" cy="428400"/>
        </a:xfrm>
        <a:prstGeom prst="rect">
          <a:avLst/>
        </a:prstGeom>
        <a:solidFill>
          <a:schemeClr val="lt1">
            <a:alpha val="90000"/>
            <a:hueOff val="0"/>
            <a:satOff val="0"/>
            <a:lumOff val="0"/>
            <a:alphaOff val="0"/>
          </a:schemeClr>
        </a:solidFill>
        <a:ln w="12700" cap="flat" cmpd="sng" algn="ctr">
          <a:solidFill>
            <a:schemeClr val="accent5">
              <a:hueOff val="453795"/>
              <a:satOff val="818"/>
              <a:lumOff val="9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7BBF35-620E-4516-9157-A2EEEEA62853}">
      <dsp:nvSpPr>
        <dsp:cNvPr id="0" name=""/>
        <dsp:cNvSpPr/>
      </dsp:nvSpPr>
      <dsp:spPr>
        <a:xfrm>
          <a:off x="216916" y="1718789"/>
          <a:ext cx="3036824" cy="501840"/>
        </a:xfrm>
        <a:prstGeom prst="roundRect">
          <a:avLst/>
        </a:prstGeom>
        <a:solidFill>
          <a:schemeClr val="accent5">
            <a:hueOff val="453795"/>
            <a:satOff val="818"/>
            <a:lumOff val="9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785" tIns="0" rIns="114785" bIns="0" numCol="1" spcCol="1270" anchor="ctr" anchorCtr="0">
          <a:noAutofit/>
        </a:bodyPr>
        <a:lstStyle/>
        <a:p>
          <a:pPr marL="0" lvl="0" indent="0" algn="l" defTabSz="755650">
            <a:lnSpc>
              <a:spcPct val="90000"/>
            </a:lnSpc>
            <a:spcBef>
              <a:spcPct val="0"/>
            </a:spcBef>
            <a:spcAft>
              <a:spcPct val="35000"/>
            </a:spcAft>
            <a:buNone/>
          </a:pPr>
          <a:r>
            <a:rPr lang="en-US" sz="1700" kern="1200" dirty="0"/>
            <a:t>Google Sheets = Excel</a:t>
          </a:r>
        </a:p>
      </dsp:txBody>
      <dsp:txXfrm>
        <a:off x="241414" y="1743287"/>
        <a:ext cx="2987828" cy="452844"/>
      </dsp:txXfrm>
    </dsp:sp>
    <dsp:sp modelId="{E26733F4-010D-482C-AF64-B581EA76D19A}">
      <dsp:nvSpPr>
        <dsp:cNvPr id="0" name=""/>
        <dsp:cNvSpPr/>
      </dsp:nvSpPr>
      <dsp:spPr>
        <a:xfrm>
          <a:off x="0" y="2740829"/>
          <a:ext cx="4338320" cy="428400"/>
        </a:xfrm>
        <a:prstGeom prst="rect">
          <a:avLst/>
        </a:prstGeom>
        <a:solidFill>
          <a:schemeClr val="lt1">
            <a:alpha val="90000"/>
            <a:hueOff val="0"/>
            <a:satOff val="0"/>
            <a:lumOff val="0"/>
            <a:alphaOff val="0"/>
          </a:schemeClr>
        </a:solidFill>
        <a:ln w="12700" cap="flat" cmpd="sng" algn="ctr">
          <a:solidFill>
            <a:schemeClr val="accent5">
              <a:hueOff val="907591"/>
              <a:satOff val="1636"/>
              <a:lumOff val="1829"/>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568571-0329-4309-A7A2-33867EA2D558}">
      <dsp:nvSpPr>
        <dsp:cNvPr id="0" name=""/>
        <dsp:cNvSpPr/>
      </dsp:nvSpPr>
      <dsp:spPr>
        <a:xfrm>
          <a:off x="216916" y="2489909"/>
          <a:ext cx="3036824" cy="501840"/>
        </a:xfrm>
        <a:prstGeom prst="roundRect">
          <a:avLst/>
        </a:prstGeom>
        <a:solidFill>
          <a:schemeClr val="accent5">
            <a:hueOff val="907591"/>
            <a:satOff val="1636"/>
            <a:lumOff val="18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785" tIns="0" rIns="114785" bIns="0" numCol="1" spcCol="1270" anchor="ctr" anchorCtr="0">
          <a:noAutofit/>
        </a:bodyPr>
        <a:lstStyle/>
        <a:p>
          <a:pPr marL="0" lvl="0" indent="0" algn="l" defTabSz="755650">
            <a:lnSpc>
              <a:spcPct val="90000"/>
            </a:lnSpc>
            <a:spcBef>
              <a:spcPct val="0"/>
            </a:spcBef>
            <a:spcAft>
              <a:spcPct val="35000"/>
            </a:spcAft>
            <a:buNone/>
          </a:pPr>
          <a:r>
            <a:rPr lang="en-US" sz="1700" kern="1200" dirty="0"/>
            <a:t>Google Slides = power-point</a:t>
          </a:r>
        </a:p>
      </dsp:txBody>
      <dsp:txXfrm>
        <a:off x="241414" y="2514407"/>
        <a:ext cx="2987828" cy="452844"/>
      </dsp:txXfrm>
    </dsp:sp>
    <dsp:sp modelId="{E1C22926-3A72-4BE8-9ABC-77E56DE96654}">
      <dsp:nvSpPr>
        <dsp:cNvPr id="0" name=""/>
        <dsp:cNvSpPr/>
      </dsp:nvSpPr>
      <dsp:spPr>
        <a:xfrm>
          <a:off x="0" y="3511949"/>
          <a:ext cx="4338320" cy="428400"/>
        </a:xfrm>
        <a:prstGeom prst="rect">
          <a:avLst/>
        </a:prstGeom>
        <a:solidFill>
          <a:schemeClr val="lt1">
            <a:alpha val="90000"/>
            <a:hueOff val="0"/>
            <a:satOff val="0"/>
            <a:lumOff val="0"/>
            <a:alphaOff val="0"/>
          </a:schemeClr>
        </a:solidFill>
        <a:ln w="12700" cap="flat" cmpd="sng" algn="ctr">
          <a:solidFill>
            <a:schemeClr val="accent5">
              <a:hueOff val="1361386"/>
              <a:satOff val="2454"/>
              <a:lumOff val="2744"/>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E89714-4D6C-4850-B676-D0140677DFE2}">
      <dsp:nvSpPr>
        <dsp:cNvPr id="0" name=""/>
        <dsp:cNvSpPr/>
      </dsp:nvSpPr>
      <dsp:spPr>
        <a:xfrm>
          <a:off x="216916" y="3261029"/>
          <a:ext cx="3036824" cy="501840"/>
        </a:xfrm>
        <a:prstGeom prst="roundRect">
          <a:avLst/>
        </a:prstGeom>
        <a:solidFill>
          <a:schemeClr val="accent5">
            <a:hueOff val="1361386"/>
            <a:satOff val="2454"/>
            <a:lumOff val="27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785" tIns="0" rIns="114785" bIns="0" numCol="1" spcCol="1270" anchor="ctr" anchorCtr="0">
          <a:noAutofit/>
        </a:bodyPr>
        <a:lstStyle/>
        <a:p>
          <a:pPr marL="0" lvl="0" indent="0" algn="l" defTabSz="755650">
            <a:lnSpc>
              <a:spcPct val="90000"/>
            </a:lnSpc>
            <a:spcBef>
              <a:spcPct val="0"/>
            </a:spcBef>
            <a:spcAft>
              <a:spcPct val="35000"/>
            </a:spcAft>
            <a:buNone/>
          </a:pPr>
          <a:r>
            <a:rPr lang="en-US" sz="1700" kern="1200" dirty="0"/>
            <a:t>Google Forms = surveys &amp; polls</a:t>
          </a:r>
        </a:p>
      </dsp:txBody>
      <dsp:txXfrm>
        <a:off x="241414" y="3285527"/>
        <a:ext cx="2987828"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54276-E928-4CE6-8056-2F3C1B08DF57}">
      <dsp:nvSpPr>
        <dsp:cNvPr id="0" name=""/>
        <dsp:cNvSpPr/>
      </dsp:nvSpPr>
      <dsp:spPr>
        <a:xfrm>
          <a:off x="0" y="0"/>
          <a:ext cx="3286125" cy="3015215"/>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022350">
            <a:lnSpc>
              <a:spcPct val="90000"/>
            </a:lnSpc>
            <a:spcBef>
              <a:spcPct val="0"/>
            </a:spcBef>
            <a:spcAft>
              <a:spcPct val="35000"/>
            </a:spcAft>
            <a:buNone/>
          </a:pPr>
          <a:r>
            <a:rPr lang="en-US" sz="2300" kern="1200" dirty="0"/>
            <a:t>Right click on file or folder you want to share</a:t>
          </a:r>
          <a:endParaRPr lang="en-US" sz="1400" kern="1200" dirty="0"/>
        </a:p>
      </dsp:txBody>
      <dsp:txXfrm>
        <a:off x="0" y="1145781"/>
        <a:ext cx="3286125" cy="1809129"/>
      </dsp:txXfrm>
    </dsp:sp>
    <dsp:sp modelId="{891E1190-6C55-476D-BCF0-CA794DC2826A}">
      <dsp:nvSpPr>
        <dsp:cNvPr id="0" name=""/>
        <dsp:cNvSpPr/>
      </dsp:nvSpPr>
      <dsp:spPr>
        <a:xfrm>
          <a:off x="1190780" y="301521"/>
          <a:ext cx="904564" cy="904564"/>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0523" tIns="12700" rIns="70523" bIns="12700" numCol="1" spcCol="1270" anchor="ctr" anchorCtr="0">
          <a:noAutofit/>
        </a:bodyPr>
        <a:lstStyle/>
        <a:p>
          <a:pPr marL="0" lvl="0" indent="0" algn="ctr" defTabSz="1955800">
            <a:lnSpc>
              <a:spcPct val="90000"/>
            </a:lnSpc>
            <a:spcBef>
              <a:spcPct val="0"/>
            </a:spcBef>
            <a:spcAft>
              <a:spcPct val="35000"/>
            </a:spcAft>
            <a:buNone/>
          </a:pPr>
          <a:r>
            <a:rPr lang="en-US" sz="4400" kern="1200" dirty="0"/>
            <a:t>1</a:t>
          </a:r>
        </a:p>
      </dsp:txBody>
      <dsp:txXfrm>
        <a:off x="1323250" y="433991"/>
        <a:ext cx="639624" cy="639624"/>
      </dsp:txXfrm>
    </dsp:sp>
    <dsp:sp modelId="{21B59EB3-4BD7-4C2D-8154-2EE014371808}">
      <dsp:nvSpPr>
        <dsp:cNvPr id="0" name=""/>
        <dsp:cNvSpPr/>
      </dsp:nvSpPr>
      <dsp:spPr>
        <a:xfrm>
          <a:off x="0" y="3015143"/>
          <a:ext cx="3286125" cy="72"/>
        </a:xfrm>
        <a:prstGeom prst="rect">
          <a:avLst/>
        </a:prstGeom>
        <a:gradFill rotWithShape="0">
          <a:gsLst>
            <a:gs pos="0">
              <a:schemeClr val="accent4">
                <a:hueOff val="-2944664"/>
                <a:satOff val="3372"/>
                <a:lumOff val="-1921"/>
                <a:alphaOff val="0"/>
                <a:satMod val="103000"/>
                <a:lumMod val="102000"/>
                <a:tint val="94000"/>
              </a:schemeClr>
            </a:gs>
            <a:gs pos="50000">
              <a:schemeClr val="accent4">
                <a:hueOff val="-2944664"/>
                <a:satOff val="3372"/>
                <a:lumOff val="-1921"/>
                <a:alphaOff val="0"/>
                <a:satMod val="110000"/>
                <a:lumMod val="100000"/>
                <a:shade val="100000"/>
              </a:schemeClr>
            </a:gs>
            <a:gs pos="100000">
              <a:schemeClr val="accent4">
                <a:hueOff val="-2944664"/>
                <a:satOff val="3372"/>
                <a:lumOff val="-1921"/>
                <a:alphaOff val="0"/>
                <a:lumMod val="99000"/>
                <a:satMod val="120000"/>
                <a:shade val="78000"/>
              </a:schemeClr>
            </a:gs>
          </a:gsLst>
          <a:lin ang="5400000" scaled="0"/>
        </a:gradFill>
        <a:ln w="6350" cap="flat" cmpd="sng" algn="ctr">
          <a:solidFill>
            <a:schemeClr val="accent4">
              <a:hueOff val="-2944664"/>
              <a:satOff val="3372"/>
              <a:lumOff val="-192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5E63754-2ACA-46FD-880F-3AE1905D29CE}">
      <dsp:nvSpPr>
        <dsp:cNvPr id="0" name=""/>
        <dsp:cNvSpPr/>
      </dsp:nvSpPr>
      <dsp:spPr>
        <a:xfrm>
          <a:off x="3614737" y="0"/>
          <a:ext cx="3286125" cy="3015215"/>
        </a:xfrm>
        <a:prstGeom prst="rect">
          <a:avLst/>
        </a:prstGeom>
        <a:solidFill>
          <a:schemeClr val="accent4">
            <a:tint val="40000"/>
            <a:alpha val="90000"/>
            <a:hueOff val="-7414978"/>
            <a:satOff val="3395"/>
            <a:lumOff val="-434"/>
            <a:alphaOff val="0"/>
          </a:schemeClr>
        </a:solidFill>
        <a:ln w="6350" cap="flat" cmpd="sng" algn="ctr">
          <a:solidFill>
            <a:schemeClr val="accent4">
              <a:tint val="40000"/>
              <a:alpha val="90000"/>
              <a:hueOff val="-7414978"/>
              <a:satOff val="3395"/>
              <a:lumOff val="-43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977900">
            <a:lnSpc>
              <a:spcPct val="90000"/>
            </a:lnSpc>
            <a:spcBef>
              <a:spcPct val="0"/>
            </a:spcBef>
            <a:spcAft>
              <a:spcPct val="35000"/>
            </a:spcAft>
            <a:buNone/>
          </a:pPr>
          <a:r>
            <a:rPr lang="en-US" sz="2200" kern="1200" dirty="0"/>
            <a:t>Click share </a:t>
          </a:r>
        </a:p>
      </dsp:txBody>
      <dsp:txXfrm>
        <a:off x="3614737" y="1145781"/>
        <a:ext cx="3286125" cy="1809129"/>
      </dsp:txXfrm>
    </dsp:sp>
    <dsp:sp modelId="{19937734-28F4-47D4-9C61-C446FAFBEE26}">
      <dsp:nvSpPr>
        <dsp:cNvPr id="0" name=""/>
        <dsp:cNvSpPr/>
      </dsp:nvSpPr>
      <dsp:spPr>
        <a:xfrm>
          <a:off x="4805517" y="301521"/>
          <a:ext cx="904564" cy="904564"/>
        </a:xfrm>
        <a:prstGeom prst="ellipse">
          <a:avLst/>
        </a:prstGeom>
        <a:gradFill rotWithShape="0">
          <a:gsLst>
            <a:gs pos="0">
              <a:schemeClr val="accent4">
                <a:hueOff val="-5889329"/>
                <a:satOff val="6743"/>
                <a:lumOff val="-3843"/>
                <a:alphaOff val="0"/>
                <a:satMod val="103000"/>
                <a:lumMod val="102000"/>
                <a:tint val="94000"/>
              </a:schemeClr>
            </a:gs>
            <a:gs pos="50000">
              <a:schemeClr val="accent4">
                <a:hueOff val="-5889329"/>
                <a:satOff val="6743"/>
                <a:lumOff val="-3843"/>
                <a:alphaOff val="0"/>
                <a:satMod val="110000"/>
                <a:lumMod val="100000"/>
                <a:shade val="100000"/>
              </a:schemeClr>
            </a:gs>
            <a:gs pos="100000">
              <a:schemeClr val="accent4">
                <a:hueOff val="-5889329"/>
                <a:satOff val="6743"/>
                <a:lumOff val="-3843"/>
                <a:alphaOff val="0"/>
                <a:lumMod val="99000"/>
                <a:satMod val="120000"/>
                <a:shade val="78000"/>
              </a:schemeClr>
            </a:gs>
          </a:gsLst>
          <a:lin ang="5400000" scaled="0"/>
        </a:gradFill>
        <a:ln w="6350" cap="flat" cmpd="sng" algn="ctr">
          <a:solidFill>
            <a:schemeClr val="accent4">
              <a:hueOff val="-5889329"/>
              <a:satOff val="6743"/>
              <a:lumOff val="-384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0523" tIns="12700" rIns="70523" bIns="12700" numCol="1" spcCol="1270" anchor="ctr" anchorCtr="0">
          <a:noAutofit/>
        </a:bodyPr>
        <a:lstStyle/>
        <a:p>
          <a:pPr marL="0" lvl="0" indent="0" algn="ctr" defTabSz="1955800">
            <a:lnSpc>
              <a:spcPct val="90000"/>
            </a:lnSpc>
            <a:spcBef>
              <a:spcPct val="0"/>
            </a:spcBef>
            <a:spcAft>
              <a:spcPct val="35000"/>
            </a:spcAft>
            <a:buNone/>
          </a:pPr>
          <a:r>
            <a:rPr lang="en-US" sz="4400" kern="1200" dirty="0"/>
            <a:t>2</a:t>
          </a:r>
        </a:p>
      </dsp:txBody>
      <dsp:txXfrm>
        <a:off x="4937987" y="433991"/>
        <a:ext cx="639624" cy="639624"/>
      </dsp:txXfrm>
    </dsp:sp>
    <dsp:sp modelId="{81E24AE2-BFC1-4AE5-BF58-0AA72B2D0EC8}">
      <dsp:nvSpPr>
        <dsp:cNvPr id="0" name=""/>
        <dsp:cNvSpPr/>
      </dsp:nvSpPr>
      <dsp:spPr>
        <a:xfrm>
          <a:off x="3614737" y="3015143"/>
          <a:ext cx="3286125" cy="72"/>
        </a:xfrm>
        <a:prstGeom prst="rect">
          <a:avLst/>
        </a:prstGeom>
        <a:gradFill rotWithShape="0">
          <a:gsLst>
            <a:gs pos="0">
              <a:schemeClr val="accent4">
                <a:hueOff val="-8833993"/>
                <a:satOff val="10115"/>
                <a:lumOff val="-5764"/>
                <a:alphaOff val="0"/>
                <a:satMod val="103000"/>
                <a:lumMod val="102000"/>
                <a:tint val="94000"/>
              </a:schemeClr>
            </a:gs>
            <a:gs pos="50000">
              <a:schemeClr val="accent4">
                <a:hueOff val="-8833993"/>
                <a:satOff val="10115"/>
                <a:lumOff val="-5764"/>
                <a:alphaOff val="0"/>
                <a:satMod val="110000"/>
                <a:lumMod val="100000"/>
                <a:shade val="100000"/>
              </a:schemeClr>
            </a:gs>
            <a:gs pos="100000">
              <a:schemeClr val="accent4">
                <a:hueOff val="-8833993"/>
                <a:satOff val="10115"/>
                <a:lumOff val="-5764"/>
                <a:alphaOff val="0"/>
                <a:lumMod val="99000"/>
                <a:satMod val="120000"/>
                <a:shade val="78000"/>
              </a:schemeClr>
            </a:gs>
          </a:gsLst>
          <a:lin ang="5400000" scaled="0"/>
        </a:gradFill>
        <a:ln w="6350" cap="flat" cmpd="sng" algn="ctr">
          <a:solidFill>
            <a:schemeClr val="accent4">
              <a:hueOff val="-8833993"/>
              <a:satOff val="10115"/>
              <a:lumOff val="-576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F71B4F4-80F6-4F9F-8CCF-E70B8D6BE5A5}">
      <dsp:nvSpPr>
        <dsp:cNvPr id="0" name=""/>
        <dsp:cNvSpPr/>
      </dsp:nvSpPr>
      <dsp:spPr>
        <a:xfrm>
          <a:off x="7229475" y="0"/>
          <a:ext cx="3286125" cy="3015215"/>
        </a:xfrm>
        <a:prstGeom prst="rect">
          <a:avLst/>
        </a:prstGeom>
        <a:solidFill>
          <a:schemeClr val="accent4">
            <a:tint val="40000"/>
            <a:alpha val="90000"/>
            <a:hueOff val="-14829956"/>
            <a:satOff val="6790"/>
            <a:lumOff val="-868"/>
            <a:alphaOff val="0"/>
          </a:schemeClr>
        </a:solidFill>
        <a:ln w="6350" cap="flat" cmpd="sng" algn="ctr">
          <a:solidFill>
            <a:schemeClr val="accent4">
              <a:tint val="40000"/>
              <a:alpha val="90000"/>
              <a:hueOff val="-14829956"/>
              <a:satOff val="6790"/>
              <a:lumOff val="-86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977900">
            <a:lnSpc>
              <a:spcPct val="90000"/>
            </a:lnSpc>
            <a:spcBef>
              <a:spcPct val="0"/>
            </a:spcBef>
            <a:spcAft>
              <a:spcPct val="35000"/>
            </a:spcAft>
            <a:buNone/>
          </a:pPr>
          <a:r>
            <a:rPr lang="en-US" sz="2200" b="0" i="0" kern="1200" dirty="0"/>
            <a:t>Share by email or by </a:t>
          </a:r>
          <a:r>
            <a:rPr lang="en-US" sz="2200" kern="1200" dirty="0"/>
            <a:t>link </a:t>
          </a:r>
        </a:p>
        <a:p>
          <a:pPr marL="0" lvl="0" indent="0" algn="l" defTabSz="977900">
            <a:lnSpc>
              <a:spcPct val="90000"/>
            </a:lnSpc>
            <a:spcBef>
              <a:spcPct val="0"/>
            </a:spcBef>
            <a:spcAft>
              <a:spcPct val="35000"/>
            </a:spcAft>
            <a:buNone/>
          </a:pPr>
          <a:r>
            <a:rPr lang="en-US" sz="2200" kern="1200" dirty="0">
              <a:latin typeface="+mj-lt"/>
            </a:rPr>
            <a:t>may need to change control setting</a:t>
          </a:r>
        </a:p>
      </dsp:txBody>
      <dsp:txXfrm>
        <a:off x="7229475" y="1145781"/>
        <a:ext cx="3286125" cy="1809129"/>
      </dsp:txXfrm>
    </dsp:sp>
    <dsp:sp modelId="{290C885C-AC84-4E86-BA20-3CCBA2F3156A}">
      <dsp:nvSpPr>
        <dsp:cNvPr id="0" name=""/>
        <dsp:cNvSpPr/>
      </dsp:nvSpPr>
      <dsp:spPr>
        <a:xfrm>
          <a:off x="8420255" y="301521"/>
          <a:ext cx="904564" cy="904564"/>
        </a:xfrm>
        <a:prstGeom prst="ellipse">
          <a:avLst/>
        </a:prstGeom>
        <a:gradFill rotWithShape="0">
          <a:gsLst>
            <a:gs pos="0">
              <a:schemeClr val="accent4">
                <a:hueOff val="-11778658"/>
                <a:satOff val="13486"/>
                <a:lumOff val="-7686"/>
                <a:alphaOff val="0"/>
                <a:satMod val="103000"/>
                <a:lumMod val="102000"/>
                <a:tint val="94000"/>
              </a:schemeClr>
            </a:gs>
            <a:gs pos="50000">
              <a:schemeClr val="accent4">
                <a:hueOff val="-11778658"/>
                <a:satOff val="13486"/>
                <a:lumOff val="-7686"/>
                <a:alphaOff val="0"/>
                <a:satMod val="110000"/>
                <a:lumMod val="100000"/>
                <a:shade val="100000"/>
              </a:schemeClr>
            </a:gs>
            <a:gs pos="100000">
              <a:schemeClr val="accent4">
                <a:hueOff val="-11778658"/>
                <a:satOff val="13486"/>
                <a:lumOff val="-7686"/>
                <a:alphaOff val="0"/>
                <a:lumMod val="99000"/>
                <a:satMod val="120000"/>
                <a:shade val="78000"/>
              </a:schemeClr>
            </a:gs>
          </a:gsLst>
          <a:lin ang="5400000" scaled="0"/>
        </a:gradFill>
        <a:ln w="6350" cap="flat" cmpd="sng" algn="ctr">
          <a:solidFill>
            <a:schemeClr val="accent4">
              <a:hueOff val="-11778658"/>
              <a:satOff val="13486"/>
              <a:lumOff val="-768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0523" tIns="12700" rIns="70523" bIns="12700" numCol="1" spcCol="1270" anchor="ctr" anchorCtr="0">
          <a:noAutofit/>
        </a:bodyPr>
        <a:lstStyle/>
        <a:p>
          <a:pPr marL="0" lvl="0" indent="0" algn="ctr" defTabSz="1955800">
            <a:lnSpc>
              <a:spcPct val="90000"/>
            </a:lnSpc>
            <a:spcBef>
              <a:spcPct val="0"/>
            </a:spcBef>
            <a:spcAft>
              <a:spcPct val="35000"/>
            </a:spcAft>
            <a:buNone/>
          </a:pPr>
          <a:r>
            <a:rPr lang="en-US" sz="4400" kern="1200" dirty="0"/>
            <a:t>3</a:t>
          </a:r>
        </a:p>
      </dsp:txBody>
      <dsp:txXfrm>
        <a:off x="8552725" y="433991"/>
        <a:ext cx="639624" cy="639624"/>
      </dsp:txXfrm>
    </dsp:sp>
    <dsp:sp modelId="{03F477A3-6500-4331-A38B-F2000B8E9FC4}">
      <dsp:nvSpPr>
        <dsp:cNvPr id="0" name=""/>
        <dsp:cNvSpPr/>
      </dsp:nvSpPr>
      <dsp:spPr>
        <a:xfrm>
          <a:off x="7229475" y="3015143"/>
          <a:ext cx="3286125" cy="72"/>
        </a:xfrm>
        <a:prstGeom prst="rect">
          <a:avLst/>
        </a:prstGeom>
        <a:gradFill rotWithShape="0">
          <a:gsLst>
            <a:gs pos="0">
              <a:schemeClr val="accent4">
                <a:hueOff val="-14723321"/>
                <a:satOff val="16858"/>
                <a:lumOff val="-9607"/>
                <a:alphaOff val="0"/>
                <a:satMod val="103000"/>
                <a:lumMod val="102000"/>
                <a:tint val="94000"/>
              </a:schemeClr>
            </a:gs>
            <a:gs pos="50000">
              <a:schemeClr val="accent4">
                <a:hueOff val="-14723321"/>
                <a:satOff val="16858"/>
                <a:lumOff val="-9607"/>
                <a:alphaOff val="0"/>
                <a:satMod val="110000"/>
                <a:lumMod val="100000"/>
                <a:shade val="100000"/>
              </a:schemeClr>
            </a:gs>
            <a:gs pos="100000">
              <a:schemeClr val="accent4">
                <a:hueOff val="-14723321"/>
                <a:satOff val="16858"/>
                <a:lumOff val="-9607"/>
                <a:alphaOff val="0"/>
                <a:lumMod val="99000"/>
                <a:satMod val="120000"/>
                <a:shade val="78000"/>
              </a:schemeClr>
            </a:gs>
          </a:gsLst>
          <a:lin ang="5400000" scaled="0"/>
        </a:gradFill>
        <a:ln w="6350" cap="flat" cmpd="sng" algn="ctr">
          <a:solidFill>
            <a:schemeClr val="accent4">
              <a:hueOff val="-14723321"/>
              <a:satOff val="16858"/>
              <a:lumOff val="-960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A6797-7DBE-464B-8A55-2BB744B05C6C}">
      <dsp:nvSpPr>
        <dsp:cNvPr id="0" name=""/>
        <dsp:cNvSpPr/>
      </dsp:nvSpPr>
      <dsp:spPr>
        <a:xfrm>
          <a:off x="0" y="880667"/>
          <a:ext cx="10515600" cy="1216800"/>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Use the icon to the right for more search options</a:t>
          </a:r>
          <a:endParaRPr lang="en-US" kern="1200" dirty="0"/>
        </a:p>
      </dsp:txBody>
      <dsp:txXfrm>
        <a:off x="59399" y="940066"/>
        <a:ext cx="10396802" cy="1098002"/>
      </dsp:txXfrm>
    </dsp:sp>
    <dsp:sp modelId="{741462A2-C0D5-40CF-AFF9-FFDF411F8526}">
      <dsp:nvSpPr>
        <dsp:cNvPr id="0" name=""/>
        <dsp:cNvSpPr/>
      </dsp:nvSpPr>
      <dsp:spPr>
        <a:xfrm>
          <a:off x="0" y="2284667"/>
          <a:ext cx="10515600" cy="1216800"/>
        </a:xfrm>
        <a:prstGeom prst="round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endParaRPr lang="en-US" sz="3600" kern="1200" dirty="0"/>
        </a:p>
      </dsp:txBody>
      <dsp:txXfrm>
        <a:off x="59399" y="2344066"/>
        <a:ext cx="10396802" cy="10980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1BB52-AADE-4993-A9FF-7CB1719F485D}">
      <dsp:nvSpPr>
        <dsp:cNvPr id="0" name=""/>
        <dsp:cNvSpPr/>
      </dsp:nvSpPr>
      <dsp:spPr>
        <a:xfrm>
          <a:off x="3341" y="740036"/>
          <a:ext cx="2650612" cy="159036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When items are shared by email recipient will get a email notification shared with them, and it will be in their Drive under the Shared with Me. </a:t>
          </a:r>
        </a:p>
      </dsp:txBody>
      <dsp:txXfrm>
        <a:off x="3341" y="740036"/>
        <a:ext cx="2650612" cy="1590367"/>
      </dsp:txXfrm>
    </dsp:sp>
    <dsp:sp modelId="{8735B698-47FB-43BD-A6FA-1221296BB062}">
      <dsp:nvSpPr>
        <dsp:cNvPr id="0" name=""/>
        <dsp:cNvSpPr/>
      </dsp:nvSpPr>
      <dsp:spPr>
        <a:xfrm>
          <a:off x="2919014" y="740036"/>
          <a:ext cx="2650612" cy="1590367"/>
        </a:xfrm>
        <a:prstGeom prst="rect">
          <a:avLst/>
        </a:prstGeom>
        <a:solidFill>
          <a:schemeClr val="accent3">
            <a:hueOff val="563308"/>
            <a:satOff val="-1858"/>
            <a:lumOff val="9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When you use the Link option to share items it </a:t>
          </a:r>
          <a:r>
            <a:rPr lang="en-US" sz="1600" b="1" kern="1200" dirty="0"/>
            <a:t>will not</a:t>
          </a:r>
          <a:r>
            <a:rPr lang="en-US" sz="1600" kern="1200" dirty="0"/>
            <a:t> be in the Drive under Shared With Me unless the link is clicked. Once clicked the file/folder will be on your Drive.</a:t>
          </a:r>
        </a:p>
      </dsp:txBody>
      <dsp:txXfrm>
        <a:off x="2919014" y="740036"/>
        <a:ext cx="2650612" cy="1590367"/>
      </dsp:txXfrm>
    </dsp:sp>
    <dsp:sp modelId="{4521E7A5-43C6-484D-8B3D-303D3BAC4433}">
      <dsp:nvSpPr>
        <dsp:cNvPr id="0" name=""/>
        <dsp:cNvSpPr/>
      </dsp:nvSpPr>
      <dsp:spPr>
        <a:xfrm>
          <a:off x="5834687" y="740036"/>
          <a:ext cx="2650612" cy="1590367"/>
        </a:xfrm>
        <a:prstGeom prst="rect">
          <a:avLst/>
        </a:prstGeom>
        <a:solidFill>
          <a:schemeClr val="accent3">
            <a:hueOff val="1126616"/>
            <a:satOff val="-3715"/>
            <a:lumOff val="18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You can create a short cut for the items that are Shared with you so they are under your “My Drive” or you can add it to “Starred”</a:t>
          </a:r>
        </a:p>
      </dsp:txBody>
      <dsp:txXfrm>
        <a:off x="5834687" y="740036"/>
        <a:ext cx="2650612" cy="1590367"/>
      </dsp:txXfrm>
    </dsp:sp>
    <dsp:sp modelId="{82C7993F-2850-44DC-A8B3-2A2619E333D2}">
      <dsp:nvSpPr>
        <dsp:cNvPr id="0" name=""/>
        <dsp:cNvSpPr/>
      </dsp:nvSpPr>
      <dsp:spPr>
        <a:xfrm>
          <a:off x="8750360" y="740036"/>
          <a:ext cx="2650612" cy="1590367"/>
        </a:xfrm>
        <a:prstGeom prst="rect">
          <a:avLst/>
        </a:prstGeom>
        <a:solidFill>
          <a:schemeClr val="accent3">
            <a:hueOff val="1689924"/>
            <a:satOff val="-5573"/>
            <a:lumOff val="2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Reduces the need to save emails with links</a:t>
          </a:r>
        </a:p>
      </dsp:txBody>
      <dsp:txXfrm>
        <a:off x="8750360" y="740036"/>
        <a:ext cx="2650612" cy="1590367"/>
      </dsp:txXfrm>
    </dsp:sp>
    <dsp:sp modelId="{9722575B-4533-47B7-A3EF-A813B6B0B440}">
      <dsp:nvSpPr>
        <dsp:cNvPr id="0" name=""/>
        <dsp:cNvSpPr/>
      </dsp:nvSpPr>
      <dsp:spPr>
        <a:xfrm>
          <a:off x="1461177" y="2595465"/>
          <a:ext cx="2650612" cy="1590367"/>
        </a:xfrm>
        <a:prstGeom prst="rect">
          <a:avLst/>
        </a:prstGeom>
        <a:solidFill>
          <a:schemeClr val="accent3">
            <a:hueOff val="2253232"/>
            <a:satOff val="-7430"/>
            <a:lumOff val="37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Bookmark Google Drive</a:t>
          </a:r>
        </a:p>
      </dsp:txBody>
      <dsp:txXfrm>
        <a:off x="1461177" y="2595465"/>
        <a:ext cx="2650612" cy="1590367"/>
      </dsp:txXfrm>
    </dsp:sp>
    <dsp:sp modelId="{E5065AF9-2847-4EA3-A6EE-D3A9C36D71D4}">
      <dsp:nvSpPr>
        <dsp:cNvPr id="0" name=""/>
        <dsp:cNvSpPr/>
      </dsp:nvSpPr>
      <dsp:spPr>
        <a:xfrm>
          <a:off x="4376850" y="2595465"/>
          <a:ext cx="2650612" cy="1590367"/>
        </a:xfrm>
        <a:prstGeom prst="rect">
          <a:avLst/>
        </a:prstGeom>
        <a:solidFill>
          <a:schemeClr val="accent3">
            <a:hueOff val="2816540"/>
            <a:satOff val="-9288"/>
            <a:lumOff val="47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Google Sheets</a:t>
          </a:r>
        </a:p>
        <a:p>
          <a:pPr marL="0" lvl="0" indent="0" algn="ctr" defTabSz="711200">
            <a:lnSpc>
              <a:spcPct val="90000"/>
            </a:lnSpc>
            <a:spcBef>
              <a:spcPct val="0"/>
            </a:spcBef>
            <a:spcAft>
              <a:spcPct val="35000"/>
            </a:spcAft>
            <a:buNone/>
          </a:pPr>
          <a:r>
            <a:rPr lang="en-US" sz="1600" kern="1200" dirty="0"/>
            <a:t>Keyboard Shortcuts – </a:t>
          </a:r>
          <a:r>
            <a:rPr lang="en-US" sz="1600" kern="1200"/>
            <a:t>Ctrl+f</a:t>
          </a:r>
          <a:endParaRPr lang="en-US" sz="1600" kern="1200" dirty="0"/>
        </a:p>
      </dsp:txBody>
      <dsp:txXfrm>
        <a:off x="4376850" y="2595465"/>
        <a:ext cx="2650612" cy="1590367"/>
      </dsp:txXfrm>
    </dsp:sp>
    <dsp:sp modelId="{5D6D09ED-425F-424D-8140-9D63CC597C7E}">
      <dsp:nvSpPr>
        <dsp:cNvPr id="0" name=""/>
        <dsp:cNvSpPr/>
      </dsp:nvSpPr>
      <dsp:spPr>
        <a:xfrm>
          <a:off x="7292524" y="2595465"/>
          <a:ext cx="2650612" cy="1590367"/>
        </a:xfrm>
        <a:prstGeom prst="rect">
          <a:avLst/>
        </a:prstGeom>
        <a:solidFill>
          <a:schemeClr val="accent3">
            <a:hueOff val="3379848"/>
            <a:satOff val="-11145"/>
            <a:lumOff val="56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HELP Option</a:t>
          </a:r>
        </a:p>
      </dsp:txBody>
      <dsp:txXfrm>
        <a:off x="7292524" y="2595465"/>
        <a:ext cx="2650612" cy="159036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1"/>
            <a:ext cx="3066733" cy="469780"/>
          </a:xfrm>
          <a:prstGeom prst="rect">
            <a:avLst/>
          </a:prstGeom>
        </p:spPr>
        <p:txBody>
          <a:bodyPr vert="horz" lIns="93936" tIns="46968" rIns="93936" bIns="46968" rtlCol="0"/>
          <a:lstStyle>
            <a:lvl1pPr algn="r">
              <a:defRPr sz="1200"/>
            </a:lvl1pPr>
          </a:lstStyle>
          <a:p>
            <a:fld id="{BA250155-65FE-4255-A319-0B506CF26C2C}" type="datetimeFigureOut">
              <a:rPr lang="en-US" smtClean="0"/>
              <a:t>8/24/2021</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505979"/>
            <a:ext cx="5661660" cy="3686712"/>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31E7B998-F029-4F96-9525-063B6A0C6C09}" type="slidenum">
              <a:rPr lang="en-US" smtClean="0"/>
              <a:t>‹#›</a:t>
            </a:fld>
            <a:endParaRPr lang="en-US" dirty="0"/>
          </a:p>
        </p:txBody>
      </p:sp>
    </p:spTree>
    <p:extLst>
      <p:ext uri="{BB962C8B-B14F-4D97-AF65-F5344CB8AC3E}">
        <p14:creationId xmlns:p14="http://schemas.microsoft.com/office/powerpoint/2010/main" val="1646978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E7B998-F029-4F96-9525-063B6A0C6C09}" type="slidenum">
              <a:rPr lang="en-US" smtClean="0"/>
              <a:t>1</a:t>
            </a:fld>
            <a:endParaRPr lang="en-US" dirty="0"/>
          </a:p>
        </p:txBody>
      </p:sp>
    </p:spTree>
    <p:extLst>
      <p:ext uri="{BB962C8B-B14F-4D97-AF65-F5344CB8AC3E}">
        <p14:creationId xmlns:p14="http://schemas.microsoft.com/office/powerpoint/2010/main" val="3145273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E7B998-F029-4F96-9525-063B6A0C6C09}" type="slidenum">
              <a:rPr lang="en-US" smtClean="0"/>
              <a:t>2</a:t>
            </a:fld>
            <a:endParaRPr lang="en-US" dirty="0"/>
          </a:p>
        </p:txBody>
      </p:sp>
    </p:spTree>
    <p:extLst>
      <p:ext uri="{BB962C8B-B14F-4D97-AF65-F5344CB8AC3E}">
        <p14:creationId xmlns:p14="http://schemas.microsoft.com/office/powerpoint/2010/main" val="2391757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E7B998-F029-4F96-9525-063B6A0C6C09}" type="slidenum">
              <a:rPr lang="en-US" smtClean="0"/>
              <a:t>3</a:t>
            </a:fld>
            <a:endParaRPr lang="en-US" dirty="0"/>
          </a:p>
        </p:txBody>
      </p:sp>
    </p:spTree>
    <p:extLst>
      <p:ext uri="{BB962C8B-B14F-4D97-AF65-F5344CB8AC3E}">
        <p14:creationId xmlns:p14="http://schemas.microsoft.com/office/powerpoint/2010/main" val="182786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E7B998-F029-4F96-9525-063B6A0C6C09}" type="slidenum">
              <a:rPr lang="en-US" smtClean="0"/>
              <a:t>4</a:t>
            </a:fld>
            <a:endParaRPr lang="en-US" dirty="0"/>
          </a:p>
        </p:txBody>
      </p:sp>
    </p:spTree>
    <p:extLst>
      <p:ext uri="{BB962C8B-B14F-4D97-AF65-F5344CB8AC3E}">
        <p14:creationId xmlns:p14="http://schemas.microsoft.com/office/powerpoint/2010/main" val="400800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E7B998-F029-4F96-9525-063B6A0C6C09}" type="slidenum">
              <a:rPr lang="en-US" smtClean="0"/>
              <a:t>5</a:t>
            </a:fld>
            <a:endParaRPr lang="en-US" dirty="0"/>
          </a:p>
        </p:txBody>
      </p:sp>
    </p:spTree>
    <p:extLst>
      <p:ext uri="{BB962C8B-B14F-4D97-AF65-F5344CB8AC3E}">
        <p14:creationId xmlns:p14="http://schemas.microsoft.com/office/powerpoint/2010/main" val="601516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E7B998-F029-4F96-9525-063B6A0C6C09}" type="slidenum">
              <a:rPr lang="en-US" smtClean="0"/>
              <a:t>6</a:t>
            </a:fld>
            <a:endParaRPr lang="en-US" dirty="0"/>
          </a:p>
        </p:txBody>
      </p:sp>
    </p:spTree>
    <p:extLst>
      <p:ext uri="{BB962C8B-B14F-4D97-AF65-F5344CB8AC3E}">
        <p14:creationId xmlns:p14="http://schemas.microsoft.com/office/powerpoint/2010/main" val="112869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E7B998-F029-4F96-9525-063B6A0C6C09}" type="slidenum">
              <a:rPr lang="en-US" smtClean="0"/>
              <a:t>7</a:t>
            </a:fld>
            <a:endParaRPr lang="en-US" dirty="0"/>
          </a:p>
        </p:txBody>
      </p:sp>
    </p:spTree>
    <p:extLst>
      <p:ext uri="{BB962C8B-B14F-4D97-AF65-F5344CB8AC3E}">
        <p14:creationId xmlns:p14="http://schemas.microsoft.com/office/powerpoint/2010/main" val="291481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1989961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330061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362800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2340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12922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1590401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183059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207284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1159554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101617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8F5B12-85C0-4BE6-9FCA-1F69C58DBD6E}"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D445F-AB6E-43A4-A457-438DF0126D3B}" type="slidenum">
              <a:rPr lang="en-US" smtClean="0"/>
              <a:t>‹#›</a:t>
            </a:fld>
            <a:endParaRPr lang="en-US" dirty="0"/>
          </a:p>
        </p:txBody>
      </p:sp>
    </p:spTree>
    <p:extLst>
      <p:ext uri="{BB962C8B-B14F-4D97-AF65-F5344CB8AC3E}">
        <p14:creationId xmlns:p14="http://schemas.microsoft.com/office/powerpoint/2010/main" val="199176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F5B12-85C0-4BE6-9FCA-1F69C58DBD6E}" type="datetimeFigureOut">
              <a:rPr lang="en-US" smtClean="0"/>
              <a:t>8/24/2021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445F-AB6E-43A4-A457-438DF0126D3B}" type="slidenum">
              <a:rPr lang="en-US" smtClean="0"/>
              <a:t>‹#›</a:t>
            </a:fld>
            <a:endParaRPr lang="en-US" dirty="0"/>
          </a:p>
        </p:txBody>
      </p:sp>
    </p:spTree>
    <p:extLst>
      <p:ext uri="{BB962C8B-B14F-4D97-AF65-F5344CB8AC3E}">
        <p14:creationId xmlns:p14="http://schemas.microsoft.com/office/powerpoint/2010/main" val="4162113591"/>
      </p:ext>
    </p:extLst>
  </p:cSld>
  <p:clrMap bg1="dk1" tx1="lt1" bg2="dk2" tx2="lt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4.xml"/><Relationship Id="rId16" Type="http://schemas.openxmlformats.org/officeDocument/2006/relationships/diagramColors" Target="../diagrams/colors5.xml"/><Relationship Id="rId1" Type="http://schemas.openxmlformats.org/officeDocument/2006/relationships/slideLayout" Target="../slideLayouts/slideLayout5.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Isosceles Triangle 43">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Isosceles Triangle 45">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A334097-B7BD-40A5-BB36-D9FDD6CC70AA}"/>
              </a:ext>
            </a:extLst>
          </p:cNvPr>
          <p:cNvSpPr>
            <a:spLocks noGrp="1"/>
          </p:cNvSpPr>
          <p:nvPr>
            <p:ph type="title"/>
          </p:nvPr>
        </p:nvSpPr>
        <p:spPr>
          <a:xfrm>
            <a:off x="479394" y="1070800"/>
            <a:ext cx="3939688" cy="5583126"/>
          </a:xfrm>
        </p:spPr>
        <p:txBody>
          <a:bodyPr>
            <a:normAutofit/>
          </a:bodyPr>
          <a:lstStyle/>
          <a:p>
            <a:pPr algn="r"/>
            <a:r>
              <a:rPr lang="en-US" sz="8000" dirty="0"/>
              <a:t>Google Drive </a:t>
            </a:r>
          </a:p>
        </p:txBody>
      </p:sp>
      <p:graphicFrame>
        <p:nvGraphicFramePr>
          <p:cNvPr id="5" name="Subtitle 2">
            <a:extLst>
              <a:ext uri="{FF2B5EF4-FFF2-40B4-BE49-F238E27FC236}">
                <a16:creationId xmlns:a16="http://schemas.microsoft.com/office/drawing/2014/main" id="{988DF75A-F2C1-4198-B60F-7FACFBAB5C62}"/>
              </a:ext>
            </a:extLst>
          </p:cNvPr>
          <p:cNvGraphicFramePr>
            <a:graphicFrameLocks noGrp="1"/>
          </p:cNvGraphicFramePr>
          <p:nvPr>
            <p:ph idx="1"/>
            <p:extLst>
              <p:ext uri="{D42A27DB-BD31-4B8C-83A1-F6EECF244321}">
                <p14:modId xmlns:p14="http://schemas.microsoft.com/office/powerpoint/2010/main" val="938851954"/>
              </p:ext>
            </p:extLst>
          </p:nvPr>
        </p:nvGraphicFramePr>
        <p:xfrm>
          <a:off x="5181600" y="1402080"/>
          <a:ext cx="6045200" cy="49431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957386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21" name="Rectangle 1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9905DBCB-861E-490E-87D4-B696D5F1D6BA}"/>
              </a:ext>
            </a:extLst>
          </p:cNvPr>
          <p:cNvSpPr>
            <a:spLocks noGrp="1"/>
          </p:cNvSpPr>
          <p:nvPr>
            <p:ph type="title"/>
          </p:nvPr>
        </p:nvSpPr>
        <p:spPr>
          <a:xfrm>
            <a:off x="838200" y="556995"/>
            <a:ext cx="10515600" cy="1133693"/>
          </a:xfrm>
        </p:spPr>
        <p:txBody>
          <a:bodyPr>
            <a:normAutofit/>
          </a:bodyPr>
          <a:lstStyle/>
          <a:p>
            <a:r>
              <a:rPr lang="en-US" sz="5200" b="1" dirty="0">
                <a:ln w="12700">
                  <a:solidFill>
                    <a:schemeClr val="accent1"/>
                  </a:solidFill>
                  <a:prstDash val="solid"/>
                </a:ln>
                <a:effectLst>
                  <a:outerShdw dist="38100" dir="2640000" algn="bl" rotWithShape="0">
                    <a:schemeClr val="accent1"/>
                  </a:outerShdw>
                </a:effectLst>
              </a:rPr>
              <a:t>What is Google Drive? </a:t>
            </a:r>
          </a:p>
        </p:txBody>
      </p:sp>
      <p:graphicFrame>
        <p:nvGraphicFramePr>
          <p:cNvPr id="8" name="Content Placeholder 5">
            <a:extLst>
              <a:ext uri="{FF2B5EF4-FFF2-40B4-BE49-F238E27FC236}">
                <a16:creationId xmlns:a16="http://schemas.microsoft.com/office/drawing/2014/main" id="{853B213B-9770-44A6-8721-A633A5F20FAA}"/>
              </a:ext>
            </a:extLst>
          </p:cNvPr>
          <p:cNvGraphicFramePr>
            <a:graphicFrameLocks noGrp="1"/>
          </p:cNvGraphicFramePr>
          <p:nvPr>
            <p:ph idx="1"/>
            <p:extLst>
              <p:ext uri="{D42A27DB-BD31-4B8C-83A1-F6EECF244321}">
                <p14:modId xmlns:p14="http://schemas.microsoft.com/office/powerpoint/2010/main" val="2154546351"/>
              </p:ext>
            </p:extLst>
          </p:nvPr>
        </p:nvGraphicFramePr>
        <p:xfrm>
          <a:off x="231228" y="1825625"/>
          <a:ext cx="11792606" cy="4764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513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A953954-A1AA-4916-A88D-213FCF92564E}"/>
              </a:ext>
            </a:extLst>
          </p:cNvPr>
          <p:cNvPicPr>
            <a:picLocks noChangeAspect="1"/>
          </p:cNvPicPr>
          <p:nvPr/>
        </p:nvPicPr>
        <p:blipFill>
          <a:blip r:embed="rId3"/>
          <a:stretch>
            <a:fillRect/>
          </a:stretch>
        </p:blipFill>
        <p:spPr>
          <a:xfrm>
            <a:off x="1974588" y="134264"/>
            <a:ext cx="3075303" cy="658947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0" name="TextBox 9">
            <a:extLst>
              <a:ext uri="{FF2B5EF4-FFF2-40B4-BE49-F238E27FC236}">
                <a16:creationId xmlns:a16="http://schemas.microsoft.com/office/drawing/2014/main" id="{DDE1A05A-83C3-40CB-B2F5-C7CCFFD0C0D9}"/>
              </a:ext>
            </a:extLst>
          </p:cNvPr>
          <p:cNvSpPr txBox="1"/>
          <p:nvPr/>
        </p:nvSpPr>
        <p:spPr>
          <a:xfrm>
            <a:off x="5708778" y="821317"/>
            <a:ext cx="3914454"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Create new folder, upload documents, create new document</a:t>
            </a:r>
          </a:p>
        </p:txBody>
      </p:sp>
      <p:sp>
        <p:nvSpPr>
          <p:cNvPr id="29" name="TextBox 28">
            <a:extLst>
              <a:ext uri="{FF2B5EF4-FFF2-40B4-BE49-F238E27FC236}">
                <a16:creationId xmlns:a16="http://schemas.microsoft.com/office/drawing/2014/main" id="{F2F9457C-C06B-4A29-82A6-F8B4B67556BF}"/>
              </a:ext>
            </a:extLst>
          </p:cNvPr>
          <p:cNvSpPr txBox="1"/>
          <p:nvPr/>
        </p:nvSpPr>
        <p:spPr>
          <a:xfrm>
            <a:off x="5708778" y="1629381"/>
            <a:ext cx="3914454" cy="64633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Folder &amp; Files you created or shortcuts you added</a:t>
            </a:r>
          </a:p>
        </p:txBody>
      </p:sp>
      <p:sp>
        <p:nvSpPr>
          <p:cNvPr id="30" name="TextBox 29">
            <a:extLst>
              <a:ext uri="{FF2B5EF4-FFF2-40B4-BE49-F238E27FC236}">
                <a16:creationId xmlns:a16="http://schemas.microsoft.com/office/drawing/2014/main" id="{6E299B56-3CF5-43E8-9C43-DF4FDB0DDD33}"/>
              </a:ext>
            </a:extLst>
          </p:cNvPr>
          <p:cNvSpPr txBox="1"/>
          <p:nvPr/>
        </p:nvSpPr>
        <p:spPr>
          <a:xfrm>
            <a:off x="5708778" y="2999155"/>
            <a:ext cx="3914454" cy="646331"/>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dirty="0"/>
              <a:t>Files &amp; folders that were shared with you by email or link</a:t>
            </a:r>
          </a:p>
        </p:txBody>
      </p:sp>
      <p:cxnSp>
        <p:nvCxnSpPr>
          <p:cNvPr id="12" name="Straight Arrow Connector 11">
            <a:extLst>
              <a:ext uri="{FF2B5EF4-FFF2-40B4-BE49-F238E27FC236}">
                <a16:creationId xmlns:a16="http://schemas.microsoft.com/office/drawing/2014/main" id="{1194F810-3827-4C55-9138-5F3AD9AEA50A}"/>
              </a:ext>
            </a:extLst>
          </p:cNvPr>
          <p:cNvCxnSpPr/>
          <p:nvPr/>
        </p:nvCxnSpPr>
        <p:spPr>
          <a:xfrm>
            <a:off x="4177405" y="1248196"/>
            <a:ext cx="124610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25C9EFD-CCE5-46DE-8064-B6BE7019E1A0}"/>
              </a:ext>
            </a:extLst>
          </p:cNvPr>
          <p:cNvCxnSpPr/>
          <p:nvPr/>
        </p:nvCxnSpPr>
        <p:spPr>
          <a:xfrm>
            <a:off x="4177405" y="1793412"/>
            <a:ext cx="1246103"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31" name="Straight Arrow Connector 30">
            <a:extLst>
              <a:ext uri="{FF2B5EF4-FFF2-40B4-BE49-F238E27FC236}">
                <a16:creationId xmlns:a16="http://schemas.microsoft.com/office/drawing/2014/main" id="{F18D0703-5E64-4A42-8A89-A1EA75B3FDB9}"/>
              </a:ext>
            </a:extLst>
          </p:cNvPr>
          <p:cNvCxnSpPr>
            <a:cxnSpLocks/>
          </p:cNvCxnSpPr>
          <p:nvPr/>
        </p:nvCxnSpPr>
        <p:spPr>
          <a:xfrm>
            <a:off x="4455530" y="3322320"/>
            <a:ext cx="951463" cy="0"/>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cxnSp>
        <p:nvCxnSpPr>
          <p:cNvPr id="33" name="Straight Arrow Connector 32">
            <a:extLst>
              <a:ext uri="{FF2B5EF4-FFF2-40B4-BE49-F238E27FC236}">
                <a16:creationId xmlns:a16="http://schemas.microsoft.com/office/drawing/2014/main" id="{76DC4F0B-705C-432C-B365-4F18C2F7E4F8}"/>
              </a:ext>
            </a:extLst>
          </p:cNvPr>
          <p:cNvCxnSpPr/>
          <p:nvPr/>
        </p:nvCxnSpPr>
        <p:spPr>
          <a:xfrm>
            <a:off x="4160889" y="4209901"/>
            <a:ext cx="1246103" cy="0"/>
          </a:xfrm>
          <a:prstGeom prst="straightConnector1">
            <a:avLst/>
          </a:prstGeom>
          <a:ln w="38100">
            <a:tailEnd type="triangle"/>
          </a:ln>
        </p:spPr>
        <p:style>
          <a:lnRef idx="3">
            <a:schemeClr val="accent4"/>
          </a:lnRef>
          <a:fillRef idx="0">
            <a:schemeClr val="accent4"/>
          </a:fillRef>
          <a:effectRef idx="2">
            <a:schemeClr val="accent4"/>
          </a:effectRef>
          <a:fontRef idx="minor">
            <a:schemeClr val="tx1"/>
          </a:fontRef>
        </p:style>
      </p:cxnSp>
      <p:sp>
        <p:nvSpPr>
          <p:cNvPr id="35" name="TextBox 34">
            <a:extLst>
              <a:ext uri="{FF2B5EF4-FFF2-40B4-BE49-F238E27FC236}">
                <a16:creationId xmlns:a16="http://schemas.microsoft.com/office/drawing/2014/main" id="{0E0E3146-58FD-467B-B916-7B3F540B2621}"/>
              </a:ext>
            </a:extLst>
          </p:cNvPr>
          <p:cNvSpPr txBox="1"/>
          <p:nvPr/>
        </p:nvSpPr>
        <p:spPr>
          <a:xfrm>
            <a:off x="5708778" y="3854376"/>
            <a:ext cx="3914454" cy="923330"/>
          </a:xfrm>
          <a:prstGeom prst="rect">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b="1" dirty="0"/>
              <a:t>Think of it as a favorites or bookmark- </a:t>
            </a:r>
            <a:r>
              <a:rPr lang="en-US" dirty="0">
                <a:solidFill>
                  <a:schemeClr val="bg1"/>
                </a:solidFill>
              </a:rPr>
              <a:t>right click folder/file select Add to Starred </a:t>
            </a:r>
          </a:p>
        </p:txBody>
      </p:sp>
      <p:sp>
        <p:nvSpPr>
          <p:cNvPr id="36" name="TextBox 35">
            <a:extLst>
              <a:ext uri="{FF2B5EF4-FFF2-40B4-BE49-F238E27FC236}">
                <a16:creationId xmlns:a16="http://schemas.microsoft.com/office/drawing/2014/main" id="{21016A94-A34A-4F85-8B85-48858C781E09}"/>
              </a:ext>
            </a:extLst>
          </p:cNvPr>
          <p:cNvSpPr txBox="1"/>
          <p:nvPr/>
        </p:nvSpPr>
        <p:spPr>
          <a:xfrm>
            <a:off x="5708778" y="5098123"/>
            <a:ext cx="3914454" cy="120032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b="0" i="0" dirty="0">
                <a:solidFill>
                  <a:srgbClr val="3C4043"/>
                </a:solidFill>
                <a:effectLst/>
                <a:latin typeface="Roboto" panose="02000000000000000000" pitchFamily="2" charset="0"/>
              </a:rPr>
              <a:t>Your Google Account starts with 15 GB of free storage to use across Google Drive, Gmail, and Google Photos. </a:t>
            </a:r>
            <a:endParaRPr lang="en-US" dirty="0"/>
          </a:p>
        </p:txBody>
      </p:sp>
      <p:cxnSp>
        <p:nvCxnSpPr>
          <p:cNvPr id="37" name="Straight Arrow Connector 36">
            <a:extLst>
              <a:ext uri="{FF2B5EF4-FFF2-40B4-BE49-F238E27FC236}">
                <a16:creationId xmlns:a16="http://schemas.microsoft.com/office/drawing/2014/main" id="{0673D0B4-2D1B-455A-92CA-524B89827C8F}"/>
              </a:ext>
            </a:extLst>
          </p:cNvPr>
          <p:cNvCxnSpPr/>
          <p:nvPr/>
        </p:nvCxnSpPr>
        <p:spPr>
          <a:xfrm>
            <a:off x="4160890" y="5420532"/>
            <a:ext cx="1246103" cy="0"/>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18" name="&quot;Not Allowed&quot; Symbol 17">
            <a:extLst>
              <a:ext uri="{FF2B5EF4-FFF2-40B4-BE49-F238E27FC236}">
                <a16:creationId xmlns:a16="http://schemas.microsoft.com/office/drawing/2014/main" id="{0720EBE9-F88E-4E74-BD69-4700E6AF715B}"/>
              </a:ext>
            </a:extLst>
          </p:cNvPr>
          <p:cNvSpPr/>
          <p:nvPr/>
        </p:nvSpPr>
        <p:spPr>
          <a:xfrm>
            <a:off x="4390765" y="2134743"/>
            <a:ext cx="409692" cy="367129"/>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54896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D7978C-0AE1-4117-AAFD-F8924BE8D8AB}"/>
              </a:ext>
            </a:extLst>
          </p:cNvPr>
          <p:cNvSpPr>
            <a:spLocks noGrp="1"/>
          </p:cNvSpPr>
          <p:nvPr>
            <p:ph type="title"/>
          </p:nvPr>
        </p:nvSpPr>
        <p:spPr>
          <a:xfrm>
            <a:off x="838200" y="253365"/>
            <a:ext cx="10515600" cy="1325563"/>
          </a:xfrm>
        </p:spPr>
        <p:txBody>
          <a:bodyPr/>
          <a:lstStyle/>
          <a:p>
            <a:pPr algn="ctr"/>
            <a:r>
              <a:rPr lang="en-US" b="1" dirty="0">
                <a:ln w="22225">
                  <a:solidFill>
                    <a:schemeClr val="accent2"/>
                  </a:solidFill>
                  <a:prstDash val="solid"/>
                </a:ln>
                <a:solidFill>
                  <a:schemeClr val="accent2">
                    <a:lumMod val="40000"/>
                    <a:lumOff val="60000"/>
                  </a:schemeClr>
                </a:solidFill>
              </a:rPr>
              <a:t>Create Folders &amp; Files/Documents </a:t>
            </a:r>
          </a:p>
        </p:txBody>
      </p:sp>
      <p:graphicFrame>
        <p:nvGraphicFramePr>
          <p:cNvPr id="10" name="Content Placeholder 9">
            <a:extLst>
              <a:ext uri="{FF2B5EF4-FFF2-40B4-BE49-F238E27FC236}">
                <a16:creationId xmlns:a16="http://schemas.microsoft.com/office/drawing/2014/main" id="{EE6521E7-958B-4495-94BC-7668E029445F}"/>
              </a:ext>
            </a:extLst>
          </p:cNvPr>
          <p:cNvGraphicFramePr>
            <a:graphicFrameLocks noGrp="1"/>
          </p:cNvGraphicFramePr>
          <p:nvPr>
            <p:ph sz="half" idx="2"/>
            <p:extLst>
              <p:ext uri="{D42A27DB-BD31-4B8C-83A1-F6EECF244321}">
                <p14:modId xmlns:p14="http://schemas.microsoft.com/office/powerpoint/2010/main" val="3254729328"/>
              </p:ext>
            </p:extLst>
          </p:nvPr>
        </p:nvGraphicFramePr>
        <p:xfrm>
          <a:off x="254000" y="2072640"/>
          <a:ext cx="4511040" cy="4440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a:extLst>
              <a:ext uri="{FF2B5EF4-FFF2-40B4-BE49-F238E27FC236}">
                <a16:creationId xmlns:a16="http://schemas.microsoft.com/office/drawing/2014/main" id="{104A1CAB-0542-452E-82E9-2EDEE1691088}"/>
              </a:ext>
            </a:extLst>
          </p:cNvPr>
          <p:cNvGraphicFramePr/>
          <p:nvPr>
            <p:extLst>
              <p:ext uri="{D42A27DB-BD31-4B8C-83A1-F6EECF244321}">
                <p14:modId xmlns:p14="http://schemas.microsoft.com/office/powerpoint/2010/main" val="788380935"/>
              </p:ext>
            </p:extLst>
          </p:nvPr>
        </p:nvGraphicFramePr>
        <p:xfrm>
          <a:off x="536214" y="1238568"/>
          <a:ext cx="11119572" cy="8239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2" name="Diagram 11">
            <a:extLst>
              <a:ext uri="{FF2B5EF4-FFF2-40B4-BE49-F238E27FC236}">
                <a16:creationId xmlns:a16="http://schemas.microsoft.com/office/drawing/2014/main" id="{9772808A-C46C-4977-8D34-9A4DDA3A55A6}"/>
              </a:ext>
            </a:extLst>
          </p:cNvPr>
          <p:cNvGraphicFramePr/>
          <p:nvPr>
            <p:extLst>
              <p:ext uri="{D42A27DB-BD31-4B8C-83A1-F6EECF244321}">
                <p14:modId xmlns:p14="http://schemas.microsoft.com/office/powerpoint/2010/main" val="3297786725"/>
              </p:ext>
            </p:extLst>
          </p:nvPr>
        </p:nvGraphicFramePr>
        <p:xfrm>
          <a:off x="6644640" y="1837902"/>
          <a:ext cx="4338320" cy="488801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6" name="Left Brace 15">
            <a:extLst>
              <a:ext uri="{FF2B5EF4-FFF2-40B4-BE49-F238E27FC236}">
                <a16:creationId xmlns:a16="http://schemas.microsoft.com/office/drawing/2014/main" id="{72EB064C-40D0-4F10-BE35-718756C2C70C}"/>
              </a:ext>
            </a:extLst>
          </p:cNvPr>
          <p:cNvSpPr/>
          <p:nvPr/>
        </p:nvSpPr>
        <p:spPr>
          <a:xfrm>
            <a:off x="4866640" y="3017044"/>
            <a:ext cx="1676400" cy="2754312"/>
          </a:xfrm>
          <a:prstGeom prst="leftBrace">
            <a:avLst/>
          </a:prstGeom>
          <a:ln w="5715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F6780D79-2E86-4862-A550-5746F69EDB1A}"/>
              </a:ext>
            </a:extLst>
          </p:cNvPr>
          <p:cNvCxnSpPr>
            <a:cxnSpLocks/>
          </p:cNvCxnSpPr>
          <p:nvPr/>
        </p:nvCxnSpPr>
        <p:spPr>
          <a:xfrm flipV="1">
            <a:off x="4267200" y="4394200"/>
            <a:ext cx="396240" cy="76200"/>
          </a:xfrm>
          <a:prstGeom prst="line">
            <a:avLst/>
          </a:prstGeom>
          <a:ln w="38100">
            <a:solidFill>
              <a:schemeClr val="accent4">
                <a:lumMod val="60000"/>
                <a:lumOff val="40000"/>
              </a:schemeClr>
            </a:solidFill>
          </a:ln>
        </p:spPr>
        <p:style>
          <a:lnRef idx="3">
            <a:schemeClr val="accent4"/>
          </a:lnRef>
          <a:fillRef idx="0">
            <a:schemeClr val="accent4"/>
          </a:fillRef>
          <a:effectRef idx="2">
            <a:schemeClr val="accent4"/>
          </a:effectRef>
          <a:fontRef idx="minor">
            <a:schemeClr val="tx1"/>
          </a:fontRef>
        </p:style>
      </p:cxnSp>
      <p:pic>
        <p:nvPicPr>
          <p:cNvPr id="21" name="Picture 20">
            <a:extLst>
              <a:ext uri="{FF2B5EF4-FFF2-40B4-BE49-F238E27FC236}">
                <a16:creationId xmlns:a16="http://schemas.microsoft.com/office/drawing/2014/main" id="{52347663-BC6A-4CAE-B4A0-13F821288763}"/>
              </a:ext>
            </a:extLst>
          </p:cNvPr>
          <p:cNvPicPr>
            <a:picLocks noChangeAspect="1"/>
          </p:cNvPicPr>
          <p:nvPr/>
        </p:nvPicPr>
        <p:blipFill>
          <a:blip r:embed="rId18"/>
          <a:stretch>
            <a:fillRect/>
          </a:stretch>
        </p:blipFill>
        <p:spPr>
          <a:xfrm>
            <a:off x="1767840" y="2238397"/>
            <a:ext cx="1177951" cy="647043"/>
          </a:xfrm>
          <a:prstGeom prst="rect">
            <a:avLst/>
          </a:prstGeom>
        </p:spPr>
      </p:pic>
    </p:spTree>
    <p:extLst>
      <p:ext uri="{BB962C8B-B14F-4D97-AF65-F5344CB8AC3E}">
        <p14:creationId xmlns:p14="http://schemas.microsoft.com/office/powerpoint/2010/main" val="303869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35A3-ADC3-4E7E-9D3E-B1A80FFEE4DB}"/>
              </a:ext>
            </a:extLst>
          </p:cNvPr>
          <p:cNvSpPr>
            <a:spLocks noGrp="1"/>
          </p:cNvSpPr>
          <p:nvPr>
            <p:ph type="title"/>
          </p:nvPr>
        </p:nvSpPr>
        <p:spPr>
          <a:xfrm>
            <a:off x="838200" y="365125"/>
            <a:ext cx="10515600" cy="1765783"/>
          </a:xfrm>
        </p:spPr>
        <p:txBody>
          <a:bodyPr>
            <a:normAutofit fontScale="90000"/>
          </a:bodyPr>
          <a:lstStyle/>
          <a:p>
            <a:pPr algn="ctr"/>
            <a:br>
              <a:rPr lang="en-US" sz="2200" i="0" dirty="0">
                <a:solidFill>
                  <a:srgbClr val="3C4043"/>
                </a:solidFill>
                <a:effectLst/>
                <a:latin typeface="Roboto" panose="02000000000000000000" pitchFamily="2" charset="0"/>
              </a:rPr>
            </a:br>
            <a:br>
              <a:rPr lang="en-US" sz="2200" i="0" dirty="0">
                <a:solidFill>
                  <a:srgbClr val="3C4043"/>
                </a:solidFill>
                <a:effectLst/>
                <a:latin typeface="Roboto" panose="02000000000000000000" pitchFamily="2" charset="0"/>
              </a:rPr>
            </a:br>
            <a:r>
              <a:rPr lang="en-US" sz="3100" b="1" i="1" dirty="0">
                <a:solidFill>
                  <a:srgbClr val="3C4043"/>
                </a:solidFill>
                <a:effectLst/>
                <a:latin typeface="Roboto" panose="02000000000000000000" pitchFamily="2" charset="0"/>
              </a:rPr>
              <a:t>HOW TO SHARE</a:t>
            </a:r>
            <a:br>
              <a:rPr lang="en-US" sz="2200" i="0" dirty="0">
                <a:solidFill>
                  <a:srgbClr val="3C4043"/>
                </a:solidFill>
                <a:effectLst/>
                <a:latin typeface="Roboto" panose="02000000000000000000" pitchFamily="2" charset="0"/>
              </a:rPr>
            </a:br>
            <a:br>
              <a:rPr lang="en-US" sz="2200" i="0" dirty="0">
                <a:solidFill>
                  <a:srgbClr val="3C4043"/>
                </a:solidFill>
                <a:effectLst/>
                <a:latin typeface="Roboto" panose="02000000000000000000" pitchFamily="2" charset="0"/>
              </a:rPr>
            </a:br>
            <a:r>
              <a:rPr lang="en-US" sz="2200" i="0" dirty="0">
                <a:solidFill>
                  <a:srgbClr val="3C4043"/>
                </a:solidFill>
                <a:effectLst/>
              </a:rPr>
              <a:t>You can share the files and folders that you store in Google Drive with anyone.</a:t>
            </a:r>
            <a:br>
              <a:rPr lang="en-US" sz="2200" i="0" dirty="0">
                <a:solidFill>
                  <a:srgbClr val="3C4043"/>
                </a:solidFill>
                <a:effectLst/>
              </a:rPr>
            </a:br>
            <a:br>
              <a:rPr lang="en-US" sz="2200" i="0" dirty="0">
                <a:solidFill>
                  <a:srgbClr val="3C4043"/>
                </a:solidFill>
                <a:effectLst/>
              </a:rPr>
            </a:br>
            <a:r>
              <a:rPr lang="en-US" sz="2200" i="0" dirty="0">
                <a:solidFill>
                  <a:srgbClr val="3C4043"/>
                </a:solidFill>
                <a:effectLst/>
              </a:rPr>
              <a:t>When you share from Google Drive, you can control whether people can edit, comment on, or only view the file</a:t>
            </a:r>
            <a:r>
              <a:rPr lang="en-US" sz="2200" i="0" dirty="0">
                <a:solidFill>
                  <a:srgbClr val="3C4043"/>
                </a:solidFill>
                <a:effectLst/>
                <a:latin typeface="Roboto" panose="02000000000000000000" pitchFamily="2" charset="0"/>
              </a:rPr>
              <a:t>.</a:t>
            </a:r>
            <a:br>
              <a:rPr lang="en-US" sz="2200" i="0" dirty="0">
                <a:solidFill>
                  <a:srgbClr val="3C4043"/>
                </a:solidFill>
                <a:effectLst/>
                <a:latin typeface="Roboto" panose="02000000000000000000" pitchFamily="2" charset="0"/>
              </a:rPr>
            </a:br>
            <a:br>
              <a:rPr lang="en-US" b="0" i="0" dirty="0">
                <a:solidFill>
                  <a:srgbClr val="3C4043"/>
                </a:solidFill>
                <a:effectLst/>
                <a:latin typeface="Roboto" panose="02000000000000000000" pitchFamily="2" charset="0"/>
              </a:rPr>
            </a:br>
            <a:endParaRPr lang="en-US" dirty="0"/>
          </a:p>
        </p:txBody>
      </p:sp>
      <p:graphicFrame>
        <p:nvGraphicFramePr>
          <p:cNvPr id="5" name="Content Placeholder 2">
            <a:extLst>
              <a:ext uri="{FF2B5EF4-FFF2-40B4-BE49-F238E27FC236}">
                <a16:creationId xmlns:a16="http://schemas.microsoft.com/office/drawing/2014/main" id="{FA72BE50-84A3-4780-AEE5-A1B7FB935AC8}"/>
              </a:ext>
            </a:extLst>
          </p:cNvPr>
          <p:cNvGraphicFramePr>
            <a:graphicFrameLocks noGrp="1"/>
          </p:cNvGraphicFramePr>
          <p:nvPr>
            <p:ph idx="1"/>
            <p:extLst>
              <p:ext uri="{D42A27DB-BD31-4B8C-83A1-F6EECF244321}">
                <p14:modId xmlns:p14="http://schemas.microsoft.com/office/powerpoint/2010/main" val="3345668746"/>
              </p:ext>
            </p:extLst>
          </p:nvPr>
        </p:nvGraphicFramePr>
        <p:xfrm>
          <a:off x="838200" y="2318785"/>
          <a:ext cx="10515600" cy="3015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C0179F88-706F-4CBD-994C-0741E40158B2}"/>
              </a:ext>
            </a:extLst>
          </p:cNvPr>
          <p:cNvPicPr>
            <a:picLocks noChangeAspect="1"/>
          </p:cNvPicPr>
          <p:nvPr/>
        </p:nvPicPr>
        <p:blipFill>
          <a:blip r:embed="rId8"/>
          <a:stretch>
            <a:fillRect/>
          </a:stretch>
        </p:blipFill>
        <p:spPr>
          <a:xfrm>
            <a:off x="6096000" y="3679110"/>
            <a:ext cx="659877" cy="736608"/>
          </a:xfrm>
          <a:prstGeom prst="rect">
            <a:avLst/>
          </a:prstGeom>
        </p:spPr>
      </p:pic>
      <p:sp>
        <p:nvSpPr>
          <p:cNvPr id="3" name="TextBox 2">
            <a:extLst>
              <a:ext uri="{FF2B5EF4-FFF2-40B4-BE49-F238E27FC236}">
                <a16:creationId xmlns:a16="http://schemas.microsoft.com/office/drawing/2014/main" id="{87C9D91A-A7FD-4EBC-9930-768212593EFD}"/>
              </a:ext>
            </a:extLst>
          </p:cNvPr>
          <p:cNvSpPr txBox="1"/>
          <p:nvPr/>
        </p:nvSpPr>
        <p:spPr>
          <a:xfrm>
            <a:off x="1793240" y="5638800"/>
            <a:ext cx="8122920" cy="400110"/>
          </a:xfrm>
          <a:prstGeom prst="rect">
            <a:avLst/>
          </a:prstGeom>
          <a:noFill/>
        </p:spPr>
        <p:txBody>
          <a:bodyPr wrap="square" rtlCol="0">
            <a:spAutoFit/>
          </a:bodyPr>
          <a:lstStyle/>
          <a:p>
            <a:pPr lvl="0"/>
            <a:r>
              <a:rPr lang="en-US" sz="2000" b="1" dirty="0">
                <a:solidFill>
                  <a:schemeClr val="bg1"/>
                </a:solidFill>
              </a:rPr>
              <a:t>Reminder</a:t>
            </a:r>
            <a:r>
              <a:rPr lang="en-US" sz="2000" dirty="0">
                <a:solidFill>
                  <a:schemeClr val="bg1"/>
                </a:solidFill>
              </a:rPr>
              <a:t>: </a:t>
            </a:r>
            <a:r>
              <a:rPr lang="en-US" sz="1800" dirty="0">
                <a:solidFill>
                  <a:schemeClr val="bg1"/>
                </a:solidFill>
                <a:latin typeface="+mj-lt"/>
              </a:rPr>
              <a:t>Folder shares everything that folder &amp; File share only that document</a:t>
            </a:r>
            <a:endParaRPr lang="en-US" dirty="0">
              <a:solidFill>
                <a:schemeClr val="bg1"/>
              </a:solidFill>
              <a:latin typeface="+mj-lt"/>
            </a:endParaRPr>
          </a:p>
        </p:txBody>
      </p:sp>
    </p:spTree>
    <p:extLst>
      <p:ext uri="{BB962C8B-B14F-4D97-AF65-F5344CB8AC3E}">
        <p14:creationId xmlns:p14="http://schemas.microsoft.com/office/powerpoint/2010/main" val="866792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045-76EB-411B-A028-8F0F5C386A19}"/>
              </a:ext>
            </a:extLst>
          </p:cNvPr>
          <p:cNvSpPr>
            <a:spLocks noGrp="1"/>
          </p:cNvSpPr>
          <p:nvPr>
            <p:ph type="title"/>
          </p:nvPr>
        </p:nvSpPr>
        <p:spPr>
          <a:xfrm>
            <a:off x="208280" y="1135687"/>
            <a:ext cx="11775440" cy="1325563"/>
          </a:xfrm>
        </p:spPr>
        <p:txBody>
          <a:bodyPr/>
          <a:lstStyle/>
          <a:p>
            <a:r>
              <a:rPr lang="en-US" b="1" dirty="0">
                <a:solidFill>
                  <a:schemeClr val="bg1"/>
                </a:solidFill>
              </a:rPr>
              <a:t>Using the Search options </a:t>
            </a:r>
          </a:p>
        </p:txBody>
      </p:sp>
      <p:graphicFrame>
        <p:nvGraphicFramePr>
          <p:cNvPr id="9" name="Content Placeholder 2">
            <a:extLst>
              <a:ext uri="{FF2B5EF4-FFF2-40B4-BE49-F238E27FC236}">
                <a16:creationId xmlns:a16="http://schemas.microsoft.com/office/drawing/2014/main" id="{6A4B4C35-1B74-4B63-A584-A2DBB57AB8A8}"/>
              </a:ext>
            </a:extLst>
          </p:cNvPr>
          <p:cNvGraphicFramePr>
            <a:graphicFrameLocks noGrp="1"/>
          </p:cNvGraphicFramePr>
          <p:nvPr>
            <p:ph idx="1"/>
            <p:extLst>
              <p:ext uri="{D42A27DB-BD31-4B8C-83A1-F6EECF244321}">
                <p14:modId xmlns:p14="http://schemas.microsoft.com/office/powerpoint/2010/main" val="511542726"/>
              </p:ext>
            </p:extLst>
          </p:nvPr>
        </p:nvGraphicFramePr>
        <p:xfrm>
          <a:off x="1140278" y="1690688"/>
          <a:ext cx="10515600" cy="43821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4C833D99-D804-4F67-8B36-40E151B2291A}"/>
              </a:ext>
            </a:extLst>
          </p:cNvPr>
          <p:cNvPicPr>
            <a:picLocks noChangeAspect="1"/>
          </p:cNvPicPr>
          <p:nvPr/>
        </p:nvPicPr>
        <p:blipFill>
          <a:blip r:embed="rId8"/>
          <a:stretch>
            <a:fillRect/>
          </a:stretch>
        </p:blipFill>
        <p:spPr>
          <a:xfrm>
            <a:off x="1561554" y="4109260"/>
            <a:ext cx="10094324" cy="653213"/>
          </a:xfrm>
          <a:prstGeom prst="rect">
            <a:avLst/>
          </a:prstGeom>
        </p:spPr>
      </p:pic>
    </p:spTree>
    <p:extLst>
      <p:ext uri="{BB962C8B-B14F-4D97-AF65-F5344CB8AC3E}">
        <p14:creationId xmlns:p14="http://schemas.microsoft.com/office/powerpoint/2010/main" val="85760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BBF170-3463-44CE-8ADD-B910732A0751}"/>
              </a:ext>
            </a:extLst>
          </p:cNvPr>
          <p:cNvSpPr>
            <a:spLocks noGrp="1"/>
          </p:cNvSpPr>
          <p:nvPr>
            <p:ph type="title"/>
          </p:nvPr>
        </p:nvSpPr>
        <p:spPr>
          <a:xfrm>
            <a:off x="838200" y="557188"/>
            <a:ext cx="10515600" cy="1133499"/>
          </a:xfrm>
        </p:spPr>
        <p:txBody>
          <a:bodyPr>
            <a:normAutofit/>
          </a:bodyPr>
          <a:lstStyle/>
          <a:p>
            <a:pPr algn="ctr"/>
            <a:r>
              <a:rPr lang="en-US" sz="5200" b="1" dirty="0">
                <a:ln w="22225">
                  <a:solidFill>
                    <a:schemeClr val="accent2"/>
                  </a:solidFill>
                  <a:prstDash val="solid"/>
                </a:ln>
              </a:rPr>
              <a:t>Additional Thoughts	</a:t>
            </a:r>
          </a:p>
        </p:txBody>
      </p:sp>
      <p:graphicFrame>
        <p:nvGraphicFramePr>
          <p:cNvPr id="4" name="Content Placeholder 3">
            <a:extLst>
              <a:ext uri="{FF2B5EF4-FFF2-40B4-BE49-F238E27FC236}">
                <a16:creationId xmlns:a16="http://schemas.microsoft.com/office/drawing/2014/main" id="{8B61C141-1F75-42E6-A0AA-0BD10B1749E0}"/>
              </a:ext>
            </a:extLst>
          </p:cNvPr>
          <p:cNvGraphicFramePr>
            <a:graphicFrameLocks noGrp="1"/>
          </p:cNvGraphicFramePr>
          <p:nvPr>
            <p:ph idx="1"/>
            <p:extLst>
              <p:ext uri="{D42A27DB-BD31-4B8C-83A1-F6EECF244321}">
                <p14:modId xmlns:p14="http://schemas.microsoft.com/office/powerpoint/2010/main" val="2444494829"/>
              </p:ext>
            </p:extLst>
          </p:nvPr>
        </p:nvGraphicFramePr>
        <p:xfrm>
          <a:off x="390419" y="1690687"/>
          <a:ext cx="11404314" cy="49258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2128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419</TotalTime>
  <Words>484</Words>
  <Application>Microsoft Office PowerPoint</Application>
  <PresentationFormat>Widescreen</PresentationFormat>
  <Paragraphs>55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Roboto</vt:lpstr>
      <vt:lpstr>Wingdings</vt:lpstr>
      <vt:lpstr>Office Theme</vt:lpstr>
      <vt:lpstr>Google Drive </vt:lpstr>
      <vt:lpstr>What is Google Drive? </vt:lpstr>
      <vt:lpstr>PowerPoint Presentation</vt:lpstr>
      <vt:lpstr>Create Folders &amp; Files/Documents </vt:lpstr>
      <vt:lpstr>  HOW TO SHARE  You can share the files and folders that you store in Google Drive with anyone.  When you share from Google Drive, you can control whether people can edit, comment on, or only view the file.  </vt:lpstr>
      <vt:lpstr>Using the Search options </vt:lpstr>
      <vt:lpstr>Additional Thoughts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Drive Agenda</dc:title>
  <dc:creator>Tara Riley</dc:creator>
  <cp:lastModifiedBy>Corey Berden</cp:lastModifiedBy>
  <cp:revision>7</cp:revision>
  <dcterms:created xsi:type="dcterms:W3CDTF">2021-07-28T13:41:48Z</dcterms:created>
  <dcterms:modified xsi:type="dcterms:W3CDTF">2021-08-24T19:59:52Z</dcterms:modified>
</cp:coreProperties>
</file>