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6"/>
  </p:notesMasterIdLst>
  <p:sldIdLst>
    <p:sldId id="314" r:id="rId2"/>
    <p:sldId id="257" r:id="rId3"/>
    <p:sldId id="276" r:id="rId4"/>
    <p:sldId id="258" r:id="rId5"/>
    <p:sldId id="272" r:id="rId6"/>
    <p:sldId id="307" r:id="rId7"/>
    <p:sldId id="259" r:id="rId8"/>
    <p:sldId id="283" r:id="rId9"/>
    <p:sldId id="261" r:id="rId10"/>
    <p:sldId id="311" r:id="rId11"/>
    <p:sldId id="302" r:id="rId12"/>
    <p:sldId id="304" r:id="rId13"/>
    <p:sldId id="303" r:id="rId14"/>
    <p:sldId id="305" r:id="rId15"/>
    <p:sldId id="296" r:id="rId16"/>
    <p:sldId id="306" r:id="rId17"/>
    <p:sldId id="289" r:id="rId18"/>
    <p:sldId id="266" r:id="rId19"/>
    <p:sldId id="267" r:id="rId20"/>
    <p:sldId id="269" r:id="rId21"/>
    <p:sldId id="270" r:id="rId22"/>
    <p:sldId id="271" r:id="rId23"/>
    <p:sldId id="301" r:id="rId24"/>
    <p:sldId id="288" r:id="rId25"/>
    <p:sldId id="273" r:id="rId26"/>
    <p:sldId id="312" r:id="rId27"/>
    <p:sldId id="287" r:id="rId28"/>
    <p:sldId id="308" r:id="rId29"/>
    <p:sldId id="290" r:id="rId30"/>
    <p:sldId id="278" r:id="rId31"/>
    <p:sldId id="285" r:id="rId32"/>
    <p:sldId id="282" r:id="rId33"/>
    <p:sldId id="309" r:id="rId34"/>
    <p:sldId id="28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Larson" initials="ML" lastIdx="1" clrIdx="0">
    <p:extLst>
      <p:ext uri="{19B8F6BF-5375-455C-9EA6-DF929625EA0E}">
        <p15:presenceInfo xmlns:p15="http://schemas.microsoft.com/office/powerpoint/2012/main" userId="S::mlarson@nmcaa.net::0f0c9af5-feaa-426b-aed0-d5b4cadfc4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514B"/>
    <a:srgbClr val="DDA355"/>
    <a:srgbClr val="E1A1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3" autoAdjust="0"/>
    <p:restoredTop sz="46154" autoAdjust="0"/>
  </p:normalViewPr>
  <p:slideViewPr>
    <p:cSldViewPr snapToGrid="0">
      <p:cViewPr varScale="1">
        <p:scale>
          <a:sx n="30" d="100"/>
          <a:sy n="30" d="100"/>
        </p:scale>
        <p:origin x="137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FE8B58-6EA8-4B51-9795-57BF2AD94E57}"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C8130F0E-C22C-4977-950C-9BCF6367A2A9}">
      <dgm:prSet/>
      <dgm:spPr>
        <a:solidFill>
          <a:schemeClr val="accent1">
            <a:lumMod val="60000"/>
            <a:lumOff val="40000"/>
          </a:schemeClr>
        </a:solidFill>
      </dgm:spPr>
      <dgm:t>
        <a:bodyPr/>
        <a:lstStyle/>
        <a:p>
          <a:r>
            <a:rPr lang="en-US" dirty="0"/>
            <a:t>Share your name </a:t>
          </a:r>
        </a:p>
      </dgm:t>
    </dgm:pt>
    <dgm:pt modelId="{925D93AF-CC20-4CB3-ABD1-EF2E68BA53F1}" type="parTrans" cxnId="{28CF365F-971D-4AD9-87E7-2333340B7746}">
      <dgm:prSet/>
      <dgm:spPr/>
      <dgm:t>
        <a:bodyPr/>
        <a:lstStyle/>
        <a:p>
          <a:endParaRPr lang="en-US"/>
        </a:p>
      </dgm:t>
    </dgm:pt>
    <dgm:pt modelId="{35625079-78FB-4AF4-9AF1-A735771ED571}" type="sibTrans" cxnId="{28CF365F-971D-4AD9-87E7-2333340B7746}">
      <dgm:prSet/>
      <dgm:spPr/>
      <dgm:t>
        <a:bodyPr/>
        <a:lstStyle/>
        <a:p>
          <a:endParaRPr lang="en-US"/>
        </a:p>
      </dgm:t>
    </dgm:pt>
    <dgm:pt modelId="{80470065-EC1F-4FFF-8937-9A5EF5235BA9}">
      <dgm:prSet/>
      <dgm:spPr>
        <a:solidFill>
          <a:srgbClr val="FFC000"/>
        </a:solidFill>
      </dgm:spPr>
      <dgm:t>
        <a:bodyPr/>
        <a:lstStyle/>
        <a:p>
          <a:r>
            <a:rPr lang="en-US"/>
            <a:t>Favorite Children’s Book</a:t>
          </a:r>
        </a:p>
      </dgm:t>
    </dgm:pt>
    <dgm:pt modelId="{DE2EB232-462B-4FCA-8F2B-655435603986}" type="parTrans" cxnId="{E3D458DA-82B2-44E8-8AE7-A6F8A559CEF4}">
      <dgm:prSet/>
      <dgm:spPr/>
      <dgm:t>
        <a:bodyPr/>
        <a:lstStyle/>
        <a:p>
          <a:endParaRPr lang="en-US"/>
        </a:p>
      </dgm:t>
    </dgm:pt>
    <dgm:pt modelId="{CA740C93-4E32-4A41-AC3F-DCEF1E960D15}" type="sibTrans" cxnId="{E3D458DA-82B2-44E8-8AE7-A6F8A559CEF4}">
      <dgm:prSet/>
      <dgm:spPr/>
      <dgm:t>
        <a:bodyPr/>
        <a:lstStyle/>
        <a:p>
          <a:endParaRPr lang="en-US"/>
        </a:p>
      </dgm:t>
    </dgm:pt>
    <dgm:pt modelId="{7E35D20A-BE9C-4425-A8AB-73B8DDD31F6F}" type="pres">
      <dgm:prSet presAssocID="{70FE8B58-6EA8-4B51-9795-57BF2AD94E57}" presName="linear" presStyleCnt="0">
        <dgm:presLayoutVars>
          <dgm:animLvl val="lvl"/>
          <dgm:resizeHandles val="exact"/>
        </dgm:presLayoutVars>
      </dgm:prSet>
      <dgm:spPr/>
    </dgm:pt>
    <dgm:pt modelId="{69F65717-7D0C-47B6-A5D6-768BAD00B7FE}" type="pres">
      <dgm:prSet presAssocID="{C8130F0E-C22C-4977-950C-9BCF6367A2A9}" presName="parentText" presStyleLbl="node1" presStyleIdx="0" presStyleCnt="2">
        <dgm:presLayoutVars>
          <dgm:chMax val="0"/>
          <dgm:bulletEnabled val="1"/>
        </dgm:presLayoutVars>
      </dgm:prSet>
      <dgm:spPr/>
    </dgm:pt>
    <dgm:pt modelId="{7FA3B35E-1DE2-4225-A7E3-7F4A90481349}" type="pres">
      <dgm:prSet presAssocID="{35625079-78FB-4AF4-9AF1-A735771ED571}" presName="spacer" presStyleCnt="0"/>
      <dgm:spPr/>
    </dgm:pt>
    <dgm:pt modelId="{18F93B79-C1F5-4383-AAFA-DF36295B462E}" type="pres">
      <dgm:prSet presAssocID="{80470065-EC1F-4FFF-8937-9A5EF5235BA9}" presName="parentText" presStyleLbl="node1" presStyleIdx="1" presStyleCnt="2">
        <dgm:presLayoutVars>
          <dgm:chMax val="0"/>
          <dgm:bulletEnabled val="1"/>
        </dgm:presLayoutVars>
      </dgm:prSet>
      <dgm:spPr/>
    </dgm:pt>
  </dgm:ptLst>
  <dgm:cxnLst>
    <dgm:cxn modelId="{28CF365F-971D-4AD9-87E7-2333340B7746}" srcId="{70FE8B58-6EA8-4B51-9795-57BF2AD94E57}" destId="{C8130F0E-C22C-4977-950C-9BCF6367A2A9}" srcOrd="0" destOrd="0" parTransId="{925D93AF-CC20-4CB3-ABD1-EF2E68BA53F1}" sibTransId="{35625079-78FB-4AF4-9AF1-A735771ED571}"/>
    <dgm:cxn modelId="{3528028A-B503-4364-9993-9B6DB8B82B9F}" type="presOf" srcId="{C8130F0E-C22C-4977-950C-9BCF6367A2A9}" destId="{69F65717-7D0C-47B6-A5D6-768BAD00B7FE}" srcOrd="0" destOrd="0" presId="urn:microsoft.com/office/officeart/2005/8/layout/vList2"/>
    <dgm:cxn modelId="{FDF4A2A4-EC94-456D-852A-F67B0364FFE1}" type="presOf" srcId="{70FE8B58-6EA8-4B51-9795-57BF2AD94E57}" destId="{7E35D20A-BE9C-4425-A8AB-73B8DDD31F6F}" srcOrd="0" destOrd="0" presId="urn:microsoft.com/office/officeart/2005/8/layout/vList2"/>
    <dgm:cxn modelId="{EFBC99B9-D3AE-40D1-BC73-E4A53A2E5E13}" type="presOf" srcId="{80470065-EC1F-4FFF-8937-9A5EF5235BA9}" destId="{18F93B79-C1F5-4383-AAFA-DF36295B462E}" srcOrd="0" destOrd="0" presId="urn:microsoft.com/office/officeart/2005/8/layout/vList2"/>
    <dgm:cxn modelId="{E3D458DA-82B2-44E8-8AE7-A6F8A559CEF4}" srcId="{70FE8B58-6EA8-4B51-9795-57BF2AD94E57}" destId="{80470065-EC1F-4FFF-8937-9A5EF5235BA9}" srcOrd="1" destOrd="0" parTransId="{DE2EB232-462B-4FCA-8F2B-655435603986}" sibTransId="{CA740C93-4E32-4A41-AC3F-DCEF1E960D15}"/>
    <dgm:cxn modelId="{3C70CF48-8C32-412D-B64E-FA420057C2A5}" type="presParOf" srcId="{7E35D20A-BE9C-4425-A8AB-73B8DDD31F6F}" destId="{69F65717-7D0C-47B6-A5D6-768BAD00B7FE}" srcOrd="0" destOrd="0" presId="urn:microsoft.com/office/officeart/2005/8/layout/vList2"/>
    <dgm:cxn modelId="{CDB45B7D-CB59-4DF5-A3A1-0DA9DA13B358}" type="presParOf" srcId="{7E35D20A-BE9C-4425-A8AB-73B8DDD31F6F}" destId="{7FA3B35E-1DE2-4225-A7E3-7F4A90481349}" srcOrd="1" destOrd="0" presId="urn:microsoft.com/office/officeart/2005/8/layout/vList2"/>
    <dgm:cxn modelId="{4BBE6474-A7EB-4CDD-BBD7-FD18ED690664}" type="presParOf" srcId="{7E35D20A-BE9C-4425-A8AB-73B8DDD31F6F}" destId="{18F93B79-C1F5-4383-AAFA-DF36295B462E}"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60F498-BE9F-4ADD-B7A0-EF0F4E1CE1CF}"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35DD00F7-49A0-4FCC-B546-D3CEE73C0AA4}">
      <dgm:prSet/>
      <dgm:spPr/>
      <dgm:t>
        <a:bodyPr/>
        <a:lstStyle/>
        <a:p>
          <a:r>
            <a:rPr lang="en-US"/>
            <a:t>Approaches to Learning</a:t>
          </a:r>
        </a:p>
      </dgm:t>
    </dgm:pt>
    <dgm:pt modelId="{53E597CE-AAB0-421C-9B81-0BAE4B789948}" type="parTrans" cxnId="{20AACE91-E836-4298-9340-35390F9D01CD}">
      <dgm:prSet/>
      <dgm:spPr/>
      <dgm:t>
        <a:bodyPr/>
        <a:lstStyle/>
        <a:p>
          <a:endParaRPr lang="en-US"/>
        </a:p>
      </dgm:t>
    </dgm:pt>
    <dgm:pt modelId="{F62DDB10-8668-43AA-B7C1-C3A0DCB4A42A}" type="sibTrans" cxnId="{20AACE91-E836-4298-9340-35390F9D01CD}">
      <dgm:prSet/>
      <dgm:spPr/>
      <dgm:t>
        <a:bodyPr/>
        <a:lstStyle/>
        <a:p>
          <a:endParaRPr lang="en-US"/>
        </a:p>
      </dgm:t>
    </dgm:pt>
    <dgm:pt modelId="{9D898651-C4AE-43A1-96B0-984047BDC56E}">
      <dgm:prSet/>
      <dgm:spPr/>
      <dgm:t>
        <a:bodyPr/>
        <a:lstStyle/>
        <a:p>
          <a:r>
            <a:rPr lang="en-US"/>
            <a:t>Children will demonstrate positive approaches to learning by attending and engaging</a:t>
          </a:r>
        </a:p>
      </dgm:t>
    </dgm:pt>
    <dgm:pt modelId="{F85EB80A-F49D-4AC9-AB56-58CC8D076690}" type="parTrans" cxnId="{11B38B54-C980-4F1F-99FA-FA9055FECE22}">
      <dgm:prSet/>
      <dgm:spPr/>
      <dgm:t>
        <a:bodyPr/>
        <a:lstStyle/>
        <a:p>
          <a:endParaRPr lang="en-US"/>
        </a:p>
      </dgm:t>
    </dgm:pt>
    <dgm:pt modelId="{420BDA2C-4B7D-46D7-B088-79ECD68E188F}" type="sibTrans" cxnId="{11B38B54-C980-4F1F-99FA-FA9055FECE22}">
      <dgm:prSet/>
      <dgm:spPr/>
      <dgm:t>
        <a:bodyPr/>
        <a:lstStyle/>
        <a:p>
          <a:endParaRPr lang="en-US"/>
        </a:p>
      </dgm:t>
    </dgm:pt>
    <dgm:pt modelId="{AAFBDABD-0A34-4A6D-B39A-6132518573F9}">
      <dgm:prSet/>
      <dgm:spPr/>
      <dgm:t>
        <a:bodyPr/>
        <a:lstStyle/>
        <a:p>
          <a:r>
            <a:rPr lang="en-US"/>
            <a:t>Social Emotional Development</a:t>
          </a:r>
        </a:p>
      </dgm:t>
    </dgm:pt>
    <dgm:pt modelId="{9C588847-9C84-471A-A6A1-CE392DAE8838}" type="parTrans" cxnId="{83AF7EA3-1B4E-4192-B6A1-E3099EA5D466}">
      <dgm:prSet/>
      <dgm:spPr/>
      <dgm:t>
        <a:bodyPr/>
        <a:lstStyle/>
        <a:p>
          <a:endParaRPr lang="en-US"/>
        </a:p>
      </dgm:t>
    </dgm:pt>
    <dgm:pt modelId="{A635F52B-09AE-4FA1-AA1E-D936310D9751}" type="sibTrans" cxnId="{83AF7EA3-1B4E-4192-B6A1-E3099EA5D466}">
      <dgm:prSet/>
      <dgm:spPr/>
      <dgm:t>
        <a:bodyPr/>
        <a:lstStyle/>
        <a:p>
          <a:endParaRPr lang="en-US"/>
        </a:p>
      </dgm:t>
    </dgm:pt>
    <dgm:pt modelId="{791A6ACB-C348-4AE2-90B8-79EA06CF8A07}">
      <dgm:prSet/>
      <dgm:spPr/>
      <dgm:t>
        <a:bodyPr/>
        <a:lstStyle/>
        <a:p>
          <a:r>
            <a:rPr lang="en-US"/>
            <a:t>Children will increasingly regulate their emotions and behaviors in order to participate cooperatively in group situations</a:t>
          </a:r>
        </a:p>
      </dgm:t>
    </dgm:pt>
    <dgm:pt modelId="{4A773EEB-923A-4874-9C52-3F67C54CECC0}" type="parTrans" cxnId="{5DBE02D3-3765-4F7F-96B5-A6654BD1C42D}">
      <dgm:prSet/>
      <dgm:spPr/>
      <dgm:t>
        <a:bodyPr/>
        <a:lstStyle/>
        <a:p>
          <a:endParaRPr lang="en-US"/>
        </a:p>
      </dgm:t>
    </dgm:pt>
    <dgm:pt modelId="{32D02664-796E-4CC3-A6E1-5A9EBE53F4E3}" type="sibTrans" cxnId="{5DBE02D3-3765-4F7F-96B5-A6654BD1C42D}">
      <dgm:prSet/>
      <dgm:spPr/>
      <dgm:t>
        <a:bodyPr/>
        <a:lstStyle/>
        <a:p>
          <a:endParaRPr lang="en-US"/>
        </a:p>
      </dgm:t>
    </dgm:pt>
    <dgm:pt modelId="{51A00B63-D250-403A-B925-285B6FA0815F}">
      <dgm:prSet/>
      <dgm:spPr/>
      <dgm:t>
        <a:bodyPr/>
        <a:lstStyle/>
        <a:p>
          <a:r>
            <a:rPr lang="en-US" b="1"/>
            <a:t>Language and Communication</a:t>
          </a:r>
          <a:endParaRPr lang="en-US"/>
        </a:p>
      </dgm:t>
    </dgm:pt>
    <dgm:pt modelId="{BC7EAD76-DF56-4C87-9722-B1AD10A2FBF1}" type="parTrans" cxnId="{C37FC45D-EAEA-485F-A1A1-2F4F2A151C3F}">
      <dgm:prSet/>
      <dgm:spPr/>
      <dgm:t>
        <a:bodyPr/>
        <a:lstStyle/>
        <a:p>
          <a:endParaRPr lang="en-US"/>
        </a:p>
      </dgm:t>
    </dgm:pt>
    <dgm:pt modelId="{8362DF39-A75C-44DF-8FCD-2ECA60D3283C}" type="sibTrans" cxnId="{C37FC45D-EAEA-485F-A1A1-2F4F2A151C3F}">
      <dgm:prSet/>
      <dgm:spPr/>
      <dgm:t>
        <a:bodyPr/>
        <a:lstStyle/>
        <a:p>
          <a:endParaRPr lang="en-US"/>
        </a:p>
      </dgm:t>
    </dgm:pt>
    <dgm:pt modelId="{A5FE589B-187C-4970-8DA8-3EF94A99AD72}">
      <dgm:prSet/>
      <dgm:spPr/>
      <dgm:t>
        <a:bodyPr/>
        <a:lstStyle/>
        <a:p>
          <a:r>
            <a:rPr lang="en-US" b="1" dirty="0">
              <a:highlight>
                <a:srgbClr val="FFFF00"/>
              </a:highlight>
            </a:rPr>
            <a:t>Children will use language to express their needs, ask questions, and engage in short conversations in a variety of settings</a:t>
          </a:r>
          <a:endParaRPr lang="en-US" dirty="0">
            <a:highlight>
              <a:srgbClr val="FFFF00"/>
            </a:highlight>
          </a:endParaRPr>
        </a:p>
      </dgm:t>
    </dgm:pt>
    <dgm:pt modelId="{6D4EE531-FE69-4495-BBA5-EC3E17DE2F40}" type="parTrans" cxnId="{6EB6F4DE-FA90-4862-B9E7-8EFDB1094636}">
      <dgm:prSet/>
      <dgm:spPr/>
      <dgm:t>
        <a:bodyPr/>
        <a:lstStyle/>
        <a:p>
          <a:endParaRPr lang="en-US"/>
        </a:p>
      </dgm:t>
    </dgm:pt>
    <dgm:pt modelId="{DF5B6CB9-2A19-4977-8688-FCD2A9184A30}" type="sibTrans" cxnId="{6EB6F4DE-FA90-4862-B9E7-8EFDB1094636}">
      <dgm:prSet/>
      <dgm:spPr/>
      <dgm:t>
        <a:bodyPr/>
        <a:lstStyle/>
        <a:p>
          <a:endParaRPr lang="en-US"/>
        </a:p>
      </dgm:t>
    </dgm:pt>
    <dgm:pt modelId="{37A33860-01E6-4F44-AC69-9C07385290A1}">
      <dgm:prSet/>
      <dgm:spPr/>
      <dgm:t>
        <a:bodyPr/>
        <a:lstStyle/>
        <a:p>
          <a:r>
            <a:rPr lang="en-US"/>
            <a:t>Literacy (4-5 years)</a:t>
          </a:r>
        </a:p>
      </dgm:t>
    </dgm:pt>
    <dgm:pt modelId="{A1200B46-547F-4EBA-8060-1343B5162945}" type="parTrans" cxnId="{4404CED2-AC7D-490F-BA1D-68E8A8AC34A5}">
      <dgm:prSet/>
      <dgm:spPr/>
      <dgm:t>
        <a:bodyPr/>
        <a:lstStyle/>
        <a:p>
          <a:endParaRPr lang="en-US"/>
        </a:p>
      </dgm:t>
    </dgm:pt>
    <dgm:pt modelId="{66B7AA33-5785-4671-B38B-D164A1205F50}" type="sibTrans" cxnId="{4404CED2-AC7D-490F-BA1D-68E8A8AC34A5}">
      <dgm:prSet/>
      <dgm:spPr/>
      <dgm:t>
        <a:bodyPr/>
        <a:lstStyle/>
        <a:p>
          <a:endParaRPr lang="en-US"/>
        </a:p>
      </dgm:t>
    </dgm:pt>
    <dgm:pt modelId="{B26B833D-F537-4B7B-B616-118130672249}">
      <dgm:prSet/>
      <dgm:spPr/>
      <dgm:t>
        <a:bodyPr/>
        <a:lstStyle/>
        <a:p>
          <a:r>
            <a:rPr lang="en-US" dirty="0">
              <a:highlight>
                <a:srgbClr val="FFFF00"/>
              </a:highlight>
            </a:rPr>
            <a:t>Children will demonstrate phonological awareness by noticing and discriminating smaller units of sound</a:t>
          </a:r>
        </a:p>
      </dgm:t>
    </dgm:pt>
    <dgm:pt modelId="{E318FFDE-F19D-4446-980E-BAFF754CC9E4}" type="parTrans" cxnId="{F8AF9FA0-81DF-4147-A204-0248231CE53E}">
      <dgm:prSet/>
      <dgm:spPr/>
      <dgm:t>
        <a:bodyPr/>
        <a:lstStyle/>
        <a:p>
          <a:endParaRPr lang="en-US"/>
        </a:p>
      </dgm:t>
    </dgm:pt>
    <dgm:pt modelId="{E6D50D69-2736-4E93-98BE-A393301CF65A}" type="sibTrans" cxnId="{F8AF9FA0-81DF-4147-A204-0248231CE53E}">
      <dgm:prSet/>
      <dgm:spPr/>
      <dgm:t>
        <a:bodyPr/>
        <a:lstStyle/>
        <a:p>
          <a:endParaRPr lang="en-US"/>
        </a:p>
      </dgm:t>
    </dgm:pt>
    <dgm:pt modelId="{6066F392-5E79-46DA-A03E-BEB2BE97E89A}">
      <dgm:prSet/>
      <dgm:spPr/>
      <dgm:t>
        <a:bodyPr/>
        <a:lstStyle/>
        <a:p>
          <a:r>
            <a:rPr lang="en-US"/>
            <a:t>Cognition</a:t>
          </a:r>
        </a:p>
      </dgm:t>
    </dgm:pt>
    <dgm:pt modelId="{373C6148-0F27-426E-9DC0-24E2A391E750}" type="parTrans" cxnId="{DDD7014F-694A-4012-961A-3F692183B70C}">
      <dgm:prSet/>
      <dgm:spPr/>
      <dgm:t>
        <a:bodyPr/>
        <a:lstStyle/>
        <a:p>
          <a:endParaRPr lang="en-US"/>
        </a:p>
      </dgm:t>
    </dgm:pt>
    <dgm:pt modelId="{801355BF-D46F-4327-9784-DB63FDE8583E}" type="sibTrans" cxnId="{DDD7014F-694A-4012-961A-3F692183B70C}">
      <dgm:prSet/>
      <dgm:spPr/>
      <dgm:t>
        <a:bodyPr/>
        <a:lstStyle/>
        <a:p>
          <a:endParaRPr lang="en-US"/>
        </a:p>
      </dgm:t>
    </dgm:pt>
    <dgm:pt modelId="{57AE9B49-023E-4BD3-AAFF-3E420C6A633B}">
      <dgm:prSet/>
      <dgm:spPr/>
      <dgm:t>
        <a:bodyPr/>
        <a:lstStyle/>
        <a:p>
          <a:r>
            <a:rPr lang="en-US"/>
            <a:t>Children will use play to increase their understanding of symbolic representations as it relates to mathematical concepts such as one to one correspondence and cardinality</a:t>
          </a:r>
        </a:p>
      </dgm:t>
    </dgm:pt>
    <dgm:pt modelId="{59AF6C8E-DBC5-4804-BC20-626A1CCB6D6C}" type="parTrans" cxnId="{C9D5D908-FA25-43DE-91A7-BB640BAF1E47}">
      <dgm:prSet/>
      <dgm:spPr/>
      <dgm:t>
        <a:bodyPr/>
        <a:lstStyle/>
        <a:p>
          <a:endParaRPr lang="en-US"/>
        </a:p>
      </dgm:t>
    </dgm:pt>
    <dgm:pt modelId="{C292DBCB-35C7-4E7B-AD49-389813E49396}" type="sibTrans" cxnId="{C9D5D908-FA25-43DE-91A7-BB640BAF1E47}">
      <dgm:prSet/>
      <dgm:spPr/>
      <dgm:t>
        <a:bodyPr/>
        <a:lstStyle/>
        <a:p>
          <a:endParaRPr lang="en-US"/>
        </a:p>
      </dgm:t>
    </dgm:pt>
    <dgm:pt modelId="{84B4C20C-46EE-4CF9-BB18-9CC8862B8E27}">
      <dgm:prSet/>
      <dgm:spPr/>
      <dgm:t>
        <a:bodyPr/>
        <a:lstStyle/>
        <a:p>
          <a:r>
            <a:rPr lang="en-US"/>
            <a:t>Perceptual, Motor and Physical Development</a:t>
          </a:r>
        </a:p>
      </dgm:t>
    </dgm:pt>
    <dgm:pt modelId="{85CC45DF-707A-4B92-B870-7A61A9DFD415}" type="parTrans" cxnId="{0610CD59-A3E9-4E31-B2CE-46BD77044E3E}">
      <dgm:prSet/>
      <dgm:spPr/>
      <dgm:t>
        <a:bodyPr/>
        <a:lstStyle/>
        <a:p>
          <a:endParaRPr lang="en-US"/>
        </a:p>
      </dgm:t>
    </dgm:pt>
    <dgm:pt modelId="{970BE027-55CD-4EE7-A6E0-5A730CC8C2CC}" type="sibTrans" cxnId="{0610CD59-A3E9-4E31-B2CE-46BD77044E3E}">
      <dgm:prSet/>
      <dgm:spPr/>
      <dgm:t>
        <a:bodyPr/>
        <a:lstStyle/>
        <a:p>
          <a:endParaRPr lang="en-US"/>
        </a:p>
      </dgm:t>
    </dgm:pt>
    <dgm:pt modelId="{61E3902E-8215-4DF4-A24D-3BAA5A17E2F3}">
      <dgm:prSet/>
      <dgm:spPr/>
      <dgm:t>
        <a:bodyPr/>
        <a:lstStyle/>
        <a:p>
          <a:r>
            <a:rPr lang="en-US"/>
            <a:t>Children will demonstrate safe and healthy behaviors with increasing independence with support from adults</a:t>
          </a:r>
        </a:p>
      </dgm:t>
    </dgm:pt>
    <dgm:pt modelId="{9A65B5C8-FA63-4ED6-B23C-6D23DE63B783}" type="parTrans" cxnId="{2CD68CB0-7113-4C61-AF5F-594ED4D1B634}">
      <dgm:prSet/>
      <dgm:spPr/>
      <dgm:t>
        <a:bodyPr/>
        <a:lstStyle/>
        <a:p>
          <a:endParaRPr lang="en-US"/>
        </a:p>
      </dgm:t>
    </dgm:pt>
    <dgm:pt modelId="{99B7142A-5EE2-4728-8F34-D940B8E3E7D5}" type="sibTrans" cxnId="{2CD68CB0-7113-4C61-AF5F-594ED4D1B634}">
      <dgm:prSet/>
      <dgm:spPr/>
      <dgm:t>
        <a:bodyPr/>
        <a:lstStyle/>
        <a:p>
          <a:endParaRPr lang="en-US"/>
        </a:p>
      </dgm:t>
    </dgm:pt>
    <dgm:pt modelId="{0E5A0EC7-5577-46D3-A3EE-D56C3F163D69}" type="pres">
      <dgm:prSet presAssocID="{8360F498-BE9F-4ADD-B7A0-EF0F4E1CE1CF}" presName="linear" presStyleCnt="0">
        <dgm:presLayoutVars>
          <dgm:dir/>
          <dgm:animLvl val="lvl"/>
          <dgm:resizeHandles val="exact"/>
        </dgm:presLayoutVars>
      </dgm:prSet>
      <dgm:spPr/>
    </dgm:pt>
    <dgm:pt modelId="{146E5FB2-7B9C-4F0D-B7BC-681EE27FAE97}" type="pres">
      <dgm:prSet presAssocID="{35DD00F7-49A0-4FCC-B546-D3CEE73C0AA4}" presName="parentLin" presStyleCnt="0"/>
      <dgm:spPr/>
    </dgm:pt>
    <dgm:pt modelId="{83BA21B5-F176-4310-B683-6E6E4A294584}" type="pres">
      <dgm:prSet presAssocID="{35DD00F7-49A0-4FCC-B546-D3CEE73C0AA4}" presName="parentLeftMargin" presStyleLbl="node1" presStyleIdx="0" presStyleCnt="6"/>
      <dgm:spPr/>
    </dgm:pt>
    <dgm:pt modelId="{EB38A089-0B8C-4779-B1BE-A6CAF2BE9D1D}" type="pres">
      <dgm:prSet presAssocID="{35DD00F7-49A0-4FCC-B546-D3CEE73C0AA4}" presName="parentText" presStyleLbl="node1" presStyleIdx="0" presStyleCnt="6">
        <dgm:presLayoutVars>
          <dgm:chMax val="0"/>
          <dgm:bulletEnabled val="1"/>
        </dgm:presLayoutVars>
      </dgm:prSet>
      <dgm:spPr/>
    </dgm:pt>
    <dgm:pt modelId="{5819D4AD-3FA7-4597-BD84-52F5C9DE7B92}" type="pres">
      <dgm:prSet presAssocID="{35DD00F7-49A0-4FCC-B546-D3CEE73C0AA4}" presName="negativeSpace" presStyleCnt="0"/>
      <dgm:spPr/>
    </dgm:pt>
    <dgm:pt modelId="{94BD166B-5DD9-4AC1-BA68-C35B507373E9}" type="pres">
      <dgm:prSet presAssocID="{35DD00F7-49A0-4FCC-B546-D3CEE73C0AA4}" presName="childText" presStyleLbl="conFgAcc1" presStyleIdx="0" presStyleCnt="6">
        <dgm:presLayoutVars>
          <dgm:bulletEnabled val="1"/>
        </dgm:presLayoutVars>
      </dgm:prSet>
      <dgm:spPr/>
    </dgm:pt>
    <dgm:pt modelId="{0D293CD0-B6CD-4250-8152-52788E864184}" type="pres">
      <dgm:prSet presAssocID="{F62DDB10-8668-43AA-B7C1-C3A0DCB4A42A}" presName="spaceBetweenRectangles" presStyleCnt="0"/>
      <dgm:spPr/>
    </dgm:pt>
    <dgm:pt modelId="{0561F459-92FB-499D-AFA9-6D6851670116}" type="pres">
      <dgm:prSet presAssocID="{AAFBDABD-0A34-4A6D-B39A-6132518573F9}" presName="parentLin" presStyleCnt="0"/>
      <dgm:spPr/>
    </dgm:pt>
    <dgm:pt modelId="{9D93357C-8593-498A-81EA-A6D693C941EF}" type="pres">
      <dgm:prSet presAssocID="{AAFBDABD-0A34-4A6D-B39A-6132518573F9}" presName="parentLeftMargin" presStyleLbl="node1" presStyleIdx="0" presStyleCnt="6"/>
      <dgm:spPr/>
    </dgm:pt>
    <dgm:pt modelId="{41BA9B5C-7473-45FC-B8A6-4E7748E62E3F}" type="pres">
      <dgm:prSet presAssocID="{AAFBDABD-0A34-4A6D-B39A-6132518573F9}" presName="parentText" presStyleLbl="node1" presStyleIdx="1" presStyleCnt="6">
        <dgm:presLayoutVars>
          <dgm:chMax val="0"/>
          <dgm:bulletEnabled val="1"/>
        </dgm:presLayoutVars>
      </dgm:prSet>
      <dgm:spPr/>
    </dgm:pt>
    <dgm:pt modelId="{E842D488-D98E-4C49-8CA4-1BB4376E6698}" type="pres">
      <dgm:prSet presAssocID="{AAFBDABD-0A34-4A6D-B39A-6132518573F9}" presName="negativeSpace" presStyleCnt="0"/>
      <dgm:spPr/>
    </dgm:pt>
    <dgm:pt modelId="{756DA2BF-3EE5-4E2B-A8E9-E1D88E0BCC84}" type="pres">
      <dgm:prSet presAssocID="{AAFBDABD-0A34-4A6D-B39A-6132518573F9}" presName="childText" presStyleLbl="conFgAcc1" presStyleIdx="1" presStyleCnt="6">
        <dgm:presLayoutVars>
          <dgm:bulletEnabled val="1"/>
        </dgm:presLayoutVars>
      </dgm:prSet>
      <dgm:spPr/>
    </dgm:pt>
    <dgm:pt modelId="{75818BEF-EBCC-4BCB-8C84-D68A2EBA26F3}" type="pres">
      <dgm:prSet presAssocID="{A635F52B-09AE-4FA1-AA1E-D936310D9751}" presName="spaceBetweenRectangles" presStyleCnt="0"/>
      <dgm:spPr/>
    </dgm:pt>
    <dgm:pt modelId="{3DEE4354-D83F-44DB-96E6-BD4327985B77}" type="pres">
      <dgm:prSet presAssocID="{51A00B63-D250-403A-B925-285B6FA0815F}" presName="parentLin" presStyleCnt="0"/>
      <dgm:spPr/>
    </dgm:pt>
    <dgm:pt modelId="{5024FB91-13E2-4993-AE04-E6DD6BEF22EE}" type="pres">
      <dgm:prSet presAssocID="{51A00B63-D250-403A-B925-285B6FA0815F}" presName="parentLeftMargin" presStyleLbl="node1" presStyleIdx="1" presStyleCnt="6"/>
      <dgm:spPr/>
    </dgm:pt>
    <dgm:pt modelId="{A84255EB-6BCE-4F66-B023-221F19D0863F}" type="pres">
      <dgm:prSet presAssocID="{51A00B63-D250-403A-B925-285B6FA0815F}" presName="parentText" presStyleLbl="node1" presStyleIdx="2" presStyleCnt="6">
        <dgm:presLayoutVars>
          <dgm:chMax val="0"/>
          <dgm:bulletEnabled val="1"/>
        </dgm:presLayoutVars>
      </dgm:prSet>
      <dgm:spPr/>
    </dgm:pt>
    <dgm:pt modelId="{A27F1C91-C2A2-474E-9A0F-D51FC00C5556}" type="pres">
      <dgm:prSet presAssocID="{51A00B63-D250-403A-B925-285B6FA0815F}" presName="negativeSpace" presStyleCnt="0"/>
      <dgm:spPr/>
    </dgm:pt>
    <dgm:pt modelId="{8C150B9E-0490-41F3-BC35-AF4554198CE5}" type="pres">
      <dgm:prSet presAssocID="{51A00B63-D250-403A-B925-285B6FA0815F}" presName="childText" presStyleLbl="conFgAcc1" presStyleIdx="2" presStyleCnt="6">
        <dgm:presLayoutVars>
          <dgm:bulletEnabled val="1"/>
        </dgm:presLayoutVars>
      </dgm:prSet>
      <dgm:spPr/>
    </dgm:pt>
    <dgm:pt modelId="{E06DA4B9-FE8D-4051-B2D3-C0B6CFF4A0A1}" type="pres">
      <dgm:prSet presAssocID="{8362DF39-A75C-44DF-8FCD-2ECA60D3283C}" presName="spaceBetweenRectangles" presStyleCnt="0"/>
      <dgm:spPr/>
    </dgm:pt>
    <dgm:pt modelId="{7162E948-C380-46A9-B2C3-BDCA104CF8BA}" type="pres">
      <dgm:prSet presAssocID="{37A33860-01E6-4F44-AC69-9C07385290A1}" presName="parentLin" presStyleCnt="0"/>
      <dgm:spPr/>
    </dgm:pt>
    <dgm:pt modelId="{77E5348A-21AD-4C23-BCDC-225301AF1956}" type="pres">
      <dgm:prSet presAssocID="{37A33860-01E6-4F44-AC69-9C07385290A1}" presName="parentLeftMargin" presStyleLbl="node1" presStyleIdx="2" presStyleCnt="6"/>
      <dgm:spPr/>
    </dgm:pt>
    <dgm:pt modelId="{1203993E-C13D-44D6-90FA-54BFCDF03787}" type="pres">
      <dgm:prSet presAssocID="{37A33860-01E6-4F44-AC69-9C07385290A1}" presName="parentText" presStyleLbl="node1" presStyleIdx="3" presStyleCnt="6">
        <dgm:presLayoutVars>
          <dgm:chMax val="0"/>
          <dgm:bulletEnabled val="1"/>
        </dgm:presLayoutVars>
      </dgm:prSet>
      <dgm:spPr/>
    </dgm:pt>
    <dgm:pt modelId="{35A2AAE7-34B4-49C3-8284-DC8B5A48BC74}" type="pres">
      <dgm:prSet presAssocID="{37A33860-01E6-4F44-AC69-9C07385290A1}" presName="negativeSpace" presStyleCnt="0"/>
      <dgm:spPr/>
    </dgm:pt>
    <dgm:pt modelId="{855C1D01-CDE7-4198-890B-74BD71A51971}" type="pres">
      <dgm:prSet presAssocID="{37A33860-01E6-4F44-AC69-9C07385290A1}" presName="childText" presStyleLbl="conFgAcc1" presStyleIdx="3" presStyleCnt="6">
        <dgm:presLayoutVars>
          <dgm:bulletEnabled val="1"/>
        </dgm:presLayoutVars>
      </dgm:prSet>
      <dgm:spPr/>
    </dgm:pt>
    <dgm:pt modelId="{9CCEAF9D-66CA-455A-96A4-966ABEACD6AF}" type="pres">
      <dgm:prSet presAssocID="{66B7AA33-5785-4671-B38B-D164A1205F50}" presName="spaceBetweenRectangles" presStyleCnt="0"/>
      <dgm:spPr/>
    </dgm:pt>
    <dgm:pt modelId="{39792109-F45F-4ED7-A13E-C3175078814C}" type="pres">
      <dgm:prSet presAssocID="{6066F392-5E79-46DA-A03E-BEB2BE97E89A}" presName="parentLin" presStyleCnt="0"/>
      <dgm:spPr/>
    </dgm:pt>
    <dgm:pt modelId="{C1B9497A-715D-4BB1-98C1-B10D37162364}" type="pres">
      <dgm:prSet presAssocID="{6066F392-5E79-46DA-A03E-BEB2BE97E89A}" presName="parentLeftMargin" presStyleLbl="node1" presStyleIdx="3" presStyleCnt="6"/>
      <dgm:spPr/>
    </dgm:pt>
    <dgm:pt modelId="{36612436-92D3-47BB-B267-F0A67B683D2D}" type="pres">
      <dgm:prSet presAssocID="{6066F392-5E79-46DA-A03E-BEB2BE97E89A}" presName="parentText" presStyleLbl="node1" presStyleIdx="4" presStyleCnt="6">
        <dgm:presLayoutVars>
          <dgm:chMax val="0"/>
          <dgm:bulletEnabled val="1"/>
        </dgm:presLayoutVars>
      </dgm:prSet>
      <dgm:spPr/>
    </dgm:pt>
    <dgm:pt modelId="{9C7F7E68-5128-41A1-8495-3BDB921CCC27}" type="pres">
      <dgm:prSet presAssocID="{6066F392-5E79-46DA-A03E-BEB2BE97E89A}" presName="negativeSpace" presStyleCnt="0"/>
      <dgm:spPr/>
    </dgm:pt>
    <dgm:pt modelId="{8036FD01-25E5-4E71-B1C1-D4DA4FA81665}" type="pres">
      <dgm:prSet presAssocID="{6066F392-5E79-46DA-A03E-BEB2BE97E89A}" presName="childText" presStyleLbl="conFgAcc1" presStyleIdx="4" presStyleCnt="6">
        <dgm:presLayoutVars>
          <dgm:bulletEnabled val="1"/>
        </dgm:presLayoutVars>
      </dgm:prSet>
      <dgm:spPr/>
    </dgm:pt>
    <dgm:pt modelId="{9939DFF9-983B-4A86-9820-B0D38C5EF263}" type="pres">
      <dgm:prSet presAssocID="{801355BF-D46F-4327-9784-DB63FDE8583E}" presName="spaceBetweenRectangles" presStyleCnt="0"/>
      <dgm:spPr/>
    </dgm:pt>
    <dgm:pt modelId="{4D67B20A-11CB-42A1-9883-76730BE8135C}" type="pres">
      <dgm:prSet presAssocID="{84B4C20C-46EE-4CF9-BB18-9CC8862B8E27}" presName="parentLin" presStyleCnt="0"/>
      <dgm:spPr/>
    </dgm:pt>
    <dgm:pt modelId="{A9929A0E-F6B4-45BB-91C1-5C111E589D29}" type="pres">
      <dgm:prSet presAssocID="{84B4C20C-46EE-4CF9-BB18-9CC8862B8E27}" presName="parentLeftMargin" presStyleLbl="node1" presStyleIdx="4" presStyleCnt="6"/>
      <dgm:spPr/>
    </dgm:pt>
    <dgm:pt modelId="{031D0668-D0FF-4394-BFCC-AB84080B7900}" type="pres">
      <dgm:prSet presAssocID="{84B4C20C-46EE-4CF9-BB18-9CC8862B8E27}" presName="parentText" presStyleLbl="node1" presStyleIdx="5" presStyleCnt="6">
        <dgm:presLayoutVars>
          <dgm:chMax val="0"/>
          <dgm:bulletEnabled val="1"/>
        </dgm:presLayoutVars>
      </dgm:prSet>
      <dgm:spPr/>
    </dgm:pt>
    <dgm:pt modelId="{A79D01B2-459B-4B02-A28F-054DEDAEC2CF}" type="pres">
      <dgm:prSet presAssocID="{84B4C20C-46EE-4CF9-BB18-9CC8862B8E27}" presName="negativeSpace" presStyleCnt="0"/>
      <dgm:spPr/>
    </dgm:pt>
    <dgm:pt modelId="{5B21CB06-7A7B-4C74-8A61-91A35C9D15A8}" type="pres">
      <dgm:prSet presAssocID="{84B4C20C-46EE-4CF9-BB18-9CC8862B8E27}" presName="childText" presStyleLbl="conFgAcc1" presStyleIdx="5" presStyleCnt="6">
        <dgm:presLayoutVars>
          <dgm:bulletEnabled val="1"/>
        </dgm:presLayoutVars>
      </dgm:prSet>
      <dgm:spPr/>
    </dgm:pt>
  </dgm:ptLst>
  <dgm:cxnLst>
    <dgm:cxn modelId="{C9D5D908-FA25-43DE-91A7-BB640BAF1E47}" srcId="{6066F392-5E79-46DA-A03E-BEB2BE97E89A}" destId="{57AE9B49-023E-4BD3-AAFF-3E420C6A633B}" srcOrd="0" destOrd="0" parTransId="{59AF6C8E-DBC5-4804-BC20-626A1CCB6D6C}" sibTransId="{C292DBCB-35C7-4E7B-AD49-389813E49396}"/>
    <dgm:cxn modelId="{08D6DE09-8D81-45BC-8E96-BE1550D81992}" type="presOf" srcId="{57AE9B49-023E-4BD3-AAFF-3E420C6A633B}" destId="{8036FD01-25E5-4E71-B1C1-D4DA4FA81665}" srcOrd="0" destOrd="0" presId="urn:microsoft.com/office/officeart/2005/8/layout/list1"/>
    <dgm:cxn modelId="{D604930A-7EB3-47E0-83D5-4F7AA6C05685}" type="presOf" srcId="{A5FE589B-187C-4970-8DA8-3EF94A99AD72}" destId="{8C150B9E-0490-41F3-BC35-AF4554198CE5}" srcOrd="0" destOrd="0" presId="urn:microsoft.com/office/officeart/2005/8/layout/list1"/>
    <dgm:cxn modelId="{8DF1DC18-5A4A-438E-9AD6-F70A539BF1C2}" type="presOf" srcId="{61E3902E-8215-4DF4-A24D-3BAA5A17E2F3}" destId="{5B21CB06-7A7B-4C74-8A61-91A35C9D15A8}" srcOrd="0" destOrd="0" presId="urn:microsoft.com/office/officeart/2005/8/layout/list1"/>
    <dgm:cxn modelId="{E8053823-F6D3-4837-860C-F153C57B29ED}" type="presOf" srcId="{791A6ACB-C348-4AE2-90B8-79EA06CF8A07}" destId="{756DA2BF-3EE5-4E2B-A8E9-E1D88E0BCC84}" srcOrd="0" destOrd="0" presId="urn:microsoft.com/office/officeart/2005/8/layout/list1"/>
    <dgm:cxn modelId="{FF9E203E-669F-432D-9BBF-7E2910F6E489}" type="presOf" srcId="{37A33860-01E6-4F44-AC69-9C07385290A1}" destId="{77E5348A-21AD-4C23-BCDC-225301AF1956}" srcOrd="0" destOrd="0" presId="urn:microsoft.com/office/officeart/2005/8/layout/list1"/>
    <dgm:cxn modelId="{C37FC45D-EAEA-485F-A1A1-2F4F2A151C3F}" srcId="{8360F498-BE9F-4ADD-B7A0-EF0F4E1CE1CF}" destId="{51A00B63-D250-403A-B925-285B6FA0815F}" srcOrd="2" destOrd="0" parTransId="{BC7EAD76-DF56-4C87-9722-B1AD10A2FBF1}" sibTransId="{8362DF39-A75C-44DF-8FCD-2ECA60D3283C}"/>
    <dgm:cxn modelId="{5AC7006A-1145-4671-A891-32633865DA31}" type="presOf" srcId="{51A00B63-D250-403A-B925-285B6FA0815F}" destId="{A84255EB-6BCE-4F66-B023-221F19D0863F}" srcOrd="1" destOrd="0" presId="urn:microsoft.com/office/officeart/2005/8/layout/list1"/>
    <dgm:cxn modelId="{BC76954E-CFE6-48EE-B7F1-ABB15FD8A9A2}" type="presOf" srcId="{35DD00F7-49A0-4FCC-B546-D3CEE73C0AA4}" destId="{83BA21B5-F176-4310-B683-6E6E4A294584}" srcOrd="0" destOrd="0" presId="urn:microsoft.com/office/officeart/2005/8/layout/list1"/>
    <dgm:cxn modelId="{DDD7014F-694A-4012-961A-3F692183B70C}" srcId="{8360F498-BE9F-4ADD-B7A0-EF0F4E1CE1CF}" destId="{6066F392-5E79-46DA-A03E-BEB2BE97E89A}" srcOrd="4" destOrd="0" parTransId="{373C6148-0F27-426E-9DC0-24E2A391E750}" sibTransId="{801355BF-D46F-4327-9784-DB63FDE8583E}"/>
    <dgm:cxn modelId="{11B38B54-C980-4F1F-99FA-FA9055FECE22}" srcId="{35DD00F7-49A0-4FCC-B546-D3CEE73C0AA4}" destId="{9D898651-C4AE-43A1-96B0-984047BDC56E}" srcOrd="0" destOrd="0" parTransId="{F85EB80A-F49D-4AC9-AB56-58CC8D076690}" sibTransId="{420BDA2C-4B7D-46D7-B088-79ECD68E188F}"/>
    <dgm:cxn modelId="{0610CD59-A3E9-4E31-B2CE-46BD77044E3E}" srcId="{8360F498-BE9F-4ADD-B7A0-EF0F4E1CE1CF}" destId="{84B4C20C-46EE-4CF9-BB18-9CC8862B8E27}" srcOrd="5" destOrd="0" parTransId="{85CC45DF-707A-4B92-B870-7A61A9DFD415}" sibTransId="{970BE027-55CD-4EE7-A6E0-5A730CC8C2CC}"/>
    <dgm:cxn modelId="{20AACE91-E836-4298-9340-35390F9D01CD}" srcId="{8360F498-BE9F-4ADD-B7A0-EF0F4E1CE1CF}" destId="{35DD00F7-49A0-4FCC-B546-D3CEE73C0AA4}" srcOrd="0" destOrd="0" parTransId="{53E597CE-AAB0-421C-9B81-0BAE4B789948}" sibTransId="{F62DDB10-8668-43AA-B7C1-C3A0DCB4A42A}"/>
    <dgm:cxn modelId="{F8AF9FA0-81DF-4147-A204-0248231CE53E}" srcId="{37A33860-01E6-4F44-AC69-9C07385290A1}" destId="{B26B833D-F537-4B7B-B616-118130672249}" srcOrd="0" destOrd="0" parTransId="{E318FFDE-F19D-4446-980E-BAFF754CC9E4}" sibTransId="{E6D50D69-2736-4E93-98BE-A393301CF65A}"/>
    <dgm:cxn modelId="{83AF7EA3-1B4E-4192-B6A1-E3099EA5D466}" srcId="{8360F498-BE9F-4ADD-B7A0-EF0F4E1CE1CF}" destId="{AAFBDABD-0A34-4A6D-B39A-6132518573F9}" srcOrd="1" destOrd="0" parTransId="{9C588847-9C84-471A-A6A1-CE392DAE8838}" sibTransId="{A635F52B-09AE-4FA1-AA1E-D936310D9751}"/>
    <dgm:cxn modelId="{51326FA5-BC14-4BD7-8B17-F76B4D5A5883}" type="presOf" srcId="{B26B833D-F537-4B7B-B616-118130672249}" destId="{855C1D01-CDE7-4198-890B-74BD71A51971}" srcOrd="0" destOrd="0" presId="urn:microsoft.com/office/officeart/2005/8/layout/list1"/>
    <dgm:cxn modelId="{2CD114AB-15FA-400C-A84B-0F962DF803AB}" type="presOf" srcId="{84B4C20C-46EE-4CF9-BB18-9CC8862B8E27}" destId="{A9929A0E-F6B4-45BB-91C1-5C111E589D29}" srcOrd="0" destOrd="0" presId="urn:microsoft.com/office/officeart/2005/8/layout/list1"/>
    <dgm:cxn modelId="{F65E39AD-F280-46C7-8E25-66795F9AAD11}" type="presOf" srcId="{8360F498-BE9F-4ADD-B7A0-EF0F4E1CE1CF}" destId="{0E5A0EC7-5577-46D3-A3EE-D56C3F163D69}" srcOrd="0" destOrd="0" presId="urn:microsoft.com/office/officeart/2005/8/layout/list1"/>
    <dgm:cxn modelId="{96FD91AD-ACAC-4248-8E30-F8F3F71AA4D1}" type="presOf" srcId="{51A00B63-D250-403A-B925-285B6FA0815F}" destId="{5024FB91-13E2-4993-AE04-E6DD6BEF22EE}" srcOrd="0" destOrd="0" presId="urn:microsoft.com/office/officeart/2005/8/layout/list1"/>
    <dgm:cxn modelId="{2CD68CB0-7113-4C61-AF5F-594ED4D1B634}" srcId="{84B4C20C-46EE-4CF9-BB18-9CC8862B8E27}" destId="{61E3902E-8215-4DF4-A24D-3BAA5A17E2F3}" srcOrd="0" destOrd="0" parTransId="{9A65B5C8-FA63-4ED6-B23C-6D23DE63B783}" sibTransId="{99B7142A-5EE2-4728-8F34-D940B8E3E7D5}"/>
    <dgm:cxn modelId="{9A08AAB9-6032-49F1-9119-1A1763134509}" type="presOf" srcId="{AAFBDABD-0A34-4A6D-B39A-6132518573F9}" destId="{9D93357C-8593-498A-81EA-A6D693C941EF}" srcOrd="0" destOrd="0" presId="urn:microsoft.com/office/officeart/2005/8/layout/list1"/>
    <dgm:cxn modelId="{F2A422BD-FBBD-4682-B81B-59FC98AF258E}" type="presOf" srcId="{6066F392-5E79-46DA-A03E-BEB2BE97E89A}" destId="{C1B9497A-715D-4BB1-98C1-B10D37162364}" srcOrd="0" destOrd="0" presId="urn:microsoft.com/office/officeart/2005/8/layout/list1"/>
    <dgm:cxn modelId="{5C5997C5-CF94-477D-A0D1-1E93847A7F2F}" type="presOf" srcId="{AAFBDABD-0A34-4A6D-B39A-6132518573F9}" destId="{41BA9B5C-7473-45FC-B8A6-4E7748E62E3F}" srcOrd="1" destOrd="0" presId="urn:microsoft.com/office/officeart/2005/8/layout/list1"/>
    <dgm:cxn modelId="{715C3BC8-8ADF-4D23-8B37-15159C721659}" type="presOf" srcId="{6066F392-5E79-46DA-A03E-BEB2BE97E89A}" destId="{36612436-92D3-47BB-B267-F0A67B683D2D}" srcOrd="1" destOrd="0" presId="urn:microsoft.com/office/officeart/2005/8/layout/list1"/>
    <dgm:cxn modelId="{CAEFB9D0-FD10-43E3-90FD-F7CB309C114C}" type="presOf" srcId="{84B4C20C-46EE-4CF9-BB18-9CC8862B8E27}" destId="{031D0668-D0FF-4394-BFCC-AB84080B7900}" srcOrd="1" destOrd="0" presId="urn:microsoft.com/office/officeart/2005/8/layout/list1"/>
    <dgm:cxn modelId="{4404CED2-AC7D-490F-BA1D-68E8A8AC34A5}" srcId="{8360F498-BE9F-4ADD-B7A0-EF0F4E1CE1CF}" destId="{37A33860-01E6-4F44-AC69-9C07385290A1}" srcOrd="3" destOrd="0" parTransId="{A1200B46-547F-4EBA-8060-1343B5162945}" sibTransId="{66B7AA33-5785-4671-B38B-D164A1205F50}"/>
    <dgm:cxn modelId="{5DBE02D3-3765-4F7F-96B5-A6654BD1C42D}" srcId="{AAFBDABD-0A34-4A6D-B39A-6132518573F9}" destId="{791A6ACB-C348-4AE2-90B8-79EA06CF8A07}" srcOrd="0" destOrd="0" parTransId="{4A773EEB-923A-4874-9C52-3F67C54CECC0}" sibTransId="{32D02664-796E-4CC3-A6E1-5A9EBE53F4E3}"/>
    <dgm:cxn modelId="{110411D3-48B0-4760-AFE1-BA701725D6D4}" type="presOf" srcId="{37A33860-01E6-4F44-AC69-9C07385290A1}" destId="{1203993E-C13D-44D6-90FA-54BFCDF03787}" srcOrd="1" destOrd="0" presId="urn:microsoft.com/office/officeart/2005/8/layout/list1"/>
    <dgm:cxn modelId="{10E516DD-B2B1-47F5-BD35-D9040D26CDDD}" type="presOf" srcId="{35DD00F7-49A0-4FCC-B546-D3CEE73C0AA4}" destId="{EB38A089-0B8C-4779-B1BE-A6CAF2BE9D1D}" srcOrd="1" destOrd="0" presId="urn:microsoft.com/office/officeart/2005/8/layout/list1"/>
    <dgm:cxn modelId="{6EB6F4DE-FA90-4862-B9E7-8EFDB1094636}" srcId="{51A00B63-D250-403A-B925-285B6FA0815F}" destId="{A5FE589B-187C-4970-8DA8-3EF94A99AD72}" srcOrd="0" destOrd="0" parTransId="{6D4EE531-FE69-4495-BBA5-EC3E17DE2F40}" sibTransId="{DF5B6CB9-2A19-4977-8688-FCD2A9184A30}"/>
    <dgm:cxn modelId="{3931A9EB-5DB8-4CEF-B215-474808495508}" type="presOf" srcId="{9D898651-C4AE-43A1-96B0-984047BDC56E}" destId="{94BD166B-5DD9-4AC1-BA68-C35B507373E9}" srcOrd="0" destOrd="0" presId="urn:microsoft.com/office/officeart/2005/8/layout/list1"/>
    <dgm:cxn modelId="{B83BBB37-3E97-46D0-B19B-A0B6F3AAD9DE}" type="presParOf" srcId="{0E5A0EC7-5577-46D3-A3EE-D56C3F163D69}" destId="{146E5FB2-7B9C-4F0D-B7BC-681EE27FAE97}" srcOrd="0" destOrd="0" presId="urn:microsoft.com/office/officeart/2005/8/layout/list1"/>
    <dgm:cxn modelId="{4A829350-CD66-4C3A-A61D-4BE49EFF7DCC}" type="presParOf" srcId="{146E5FB2-7B9C-4F0D-B7BC-681EE27FAE97}" destId="{83BA21B5-F176-4310-B683-6E6E4A294584}" srcOrd="0" destOrd="0" presId="urn:microsoft.com/office/officeart/2005/8/layout/list1"/>
    <dgm:cxn modelId="{F41083E1-B048-41CF-B965-189955A6D366}" type="presParOf" srcId="{146E5FB2-7B9C-4F0D-B7BC-681EE27FAE97}" destId="{EB38A089-0B8C-4779-B1BE-A6CAF2BE9D1D}" srcOrd="1" destOrd="0" presId="urn:microsoft.com/office/officeart/2005/8/layout/list1"/>
    <dgm:cxn modelId="{87CB4FA6-19BE-472E-8F27-723E21CE8AB7}" type="presParOf" srcId="{0E5A0EC7-5577-46D3-A3EE-D56C3F163D69}" destId="{5819D4AD-3FA7-4597-BD84-52F5C9DE7B92}" srcOrd="1" destOrd="0" presId="urn:microsoft.com/office/officeart/2005/8/layout/list1"/>
    <dgm:cxn modelId="{65EE529B-8324-4DBE-877D-C951FF1AC36A}" type="presParOf" srcId="{0E5A0EC7-5577-46D3-A3EE-D56C3F163D69}" destId="{94BD166B-5DD9-4AC1-BA68-C35B507373E9}" srcOrd="2" destOrd="0" presId="urn:microsoft.com/office/officeart/2005/8/layout/list1"/>
    <dgm:cxn modelId="{36878D5B-1C38-4D89-8D24-491166E08690}" type="presParOf" srcId="{0E5A0EC7-5577-46D3-A3EE-D56C3F163D69}" destId="{0D293CD0-B6CD-4250-8152-52788E864184}" srcOrd="3" destOrd="0" presId="urn:microsoft.com/office/officeart/2005/8/layout/list1"/>
    <dgm:cxn modelId="{A8D3405F-8603-43D9-B64D-C33644FA5C4B}" type="presParOf" srcId="{0E5A0EC7-5577-46D3-A3EE-D56C3F163D69}" destId="{0561F459-92FB-499D-AFA9-6D6851670116}" srcOrd="4" destOrd="0" presId="urn:microsoft.com/office/officeart/2005/8/layout/list1"/>
    <dgm:cxn modelId="{55A70182-8801-4119-B636-781461DC28EF}" type="presParOf" srcId="{0561F459-92FB-499D-AFA9-6D6851670116}" destId="{9D93357C-8593-498A-81EA-A6D693C941EF}" srcOrd="0" destOrd="0" presId="urn:microsoft.com/office/officeart/2005/8/layout/list1"/>
    <dgm:cxn modelId="{3645DB15-B774-4818-A9AD-F21BE60EAAF6}" type="presParOf" srcId="{0561F459-92FB-499D-AFA9-6D6851670116}" destId="{41BA9B5C-7473-45FC-B8A6-4E7748E62E3F}" srcOrd="1" destOrd="0" presId="urn:microsoft.com/office/officeart/2005/8/layout/list1"/>
    <dgm:cxn modelId="{D6991C27-5F22-43A7-B1BD-20DE87B94B9F}" type="presParOf" srcId="{0E5A0EC7-5577-46D3-A3EE-D56C3F163D69}" destId="{E842D488-D98E-4C49-8CA4-1BB4376E6698}" srcOrd="5" destOrd="0" presId="urn:microsoft.com/office/officeart/2005/8/layout/list1"/>
    <dgm:cxn modelId="{CF8D56C2-A7CE-4C5B-89A3-DB75028FFB1D}" type="presParOf" srcId="{0E5A0EC7-5577-46D3-A3EE-D56C3F163D69}" destId="{756DA2BF-3EE5-4E2B-A8E9-E1D88E0BCC84}" srcOrd="6" destOrd="0" presId="urn:microsoft.com/office/officeart/2005/8/layout/list1"/>
    <dgm:cxn modelId="{634900B2-670A-49EC-89E3-79F34CD3924E}" type="presParOf" srcId="{0E5A0EC7-5577-46D3-A3EE-D56C3F163D69}" destId="{75818BEF-EBCC-4BCB-8C84-D68A2EBA26F3}" srcOrd="7" destOrd="0" presId="urn:microsoft.com/office/officeart/2005/8/layout/list1"/>
    <dgm:cxn modelId="{C279BEA7-21E5-42E8-AB8D-4952938DBE73}" type="presParOf" srcId="{0E5A0EC7-5577-46D3-A3EE-D56C3F163D69}" destId="{3DEE4354-D83F-44DB-96E6-BD4327985B77}" srcOrd="8" destOrd="0" presId="urn:microsoft.com/office/officeart/2005/8/layout/list1"/>
    <dgm:cxn modelId="{713EF150-989D-46F1-BE96-0739094947C1}" type="presParOf" srcId="{3DEE4354-D83F-44DB-96E6-BD4327985B77}" destId="{5024FB91-13E2-4993-AE04-E6DD6BEF22EE}" srcOrd="0" destOrd="0" presId="urn:microsoft.com/office/officeart/2005/8/layout/list1"/>
    <dgm:cxn modelId="{41FDBE83-AED2-4D2D-86DF-61012574F144}" type="presParOf" srcId="{3DEE4354-D83F-44DB-96E6-BD4327985B77}" destId="{A84255EB-6BCE-4F66-B023-221F19D0863F}" srcOrd="1" destOrd="0" presId="urn:microsoft.com/office/officeart/2005/8/layout/list1"/>
    <dgm:cxn modelId="{A74497A2-CA37-4046-9F5E-59DC986C715C}" type="presParOf" srcId="{0E5A0EC7-5577-46D3-A3EE-D56C3F163D69}" destId="{A27F1C91-C2A2-474E-9A0F-D51FC00C5556}" srcOrd="9" destOrd="0" presId="urn:microsoft.com/office/officeart/2005/8/layout/list1"/>
    <dgm:cxn modelId="{9A9CB367-1A36-49EF-9FCD-CADA4305D935}" type="presParOf" srcId="{0E5A0EC7-5577-46D3-A3EE-D56C3F163D69}" destId="{8C150B9E-0490-41F3-BC35-AF4554198CE5}" srcOrd="10" destOrd="0" presId="urn:microsoft.com/office/officeart/2005/8/layout/list1"/>
    <dgm:cxn modelId="{EF6350FA-68C8-425D-BC44-6BF823866619}" type="presParOf" srcId="{0E5A0EC7-5577-46D3-A3EE-D56C3F163D69}" destId="{E06DA4B9-FE8D-4051-B2D3-C0B6CFF4A0A1}" srcOrd="11" destOrd="0" presId="urn:microsoft.com/office/officeart/2005/8/layout/list1"/>
    <dgm:cxn modelId="{20DA3E9C-696E-4B3C-A777-C17CCE54D8E2}" type="presParOf" srcId="{0E5A0EC7-5577-46D3-A3EE-D56C3F163D69}" destId="{7162E948-C380-46A9-B2C3-BDCA104CF8BA}" srcOrd="12" destOrd="0" presId="urn:microsoft.com/office/officeart/2005/8/layout/list1"/>
    <dgm:cxn modelId="{F29A002C-C12B-4009-99DB-C467BDA5D870}" type="presParOf" srcId="{7162E948-C380-46A9-B2C3-BDCA104CF8BA}" destId="{77E5348A-21AD-4C23-BCDC-225301AF1956}" srcOrd="0" destOrd="0" presId="urn:microsoft.com/office/officeart/2005/8/layout/list1"/>
    <dgm:cxn modelId="{EFE9E13B-A6AC-45A3-B6A2-51ED616CC129}" type="presParOf" srcId="{7162E948-C380-46A9-B2C3-BDCA104CF8BA}" destId="{1203993E-C13D-44D6-90FA-54BFCDF03787}" srcOrd="1" destOrd="0" presId="urn:microsoft.com/office/officeart/2005/8/layout/list1"/>
    <dgm:cxn modelId="{7249CADF-1B7B-4C36-8987-4B5C695CC882}" type="presParOf" srcId="{0E5A0EC7-5577-46D3-A3EE-D56C3F163D69}" destId="{35A2AAE7-34B4-49C3-8284-DC8B5A48BC74}" srcOrd="13" destOrd="0" presId="urn:microsoft.com/office/officeart/2005/8/layout/list1"/>
    <dgm:cxn modelId="{F431CD00-AF6D-483E-A089-C7E2AF2301B8}" type="presParOf" srcId="{0E5A0EC7-5577-46D3-A3EE-D56C3F163D69}" destId="{855C1D01-CDE7-4198-890B-74BD71A51971}" srcOrd="14" destOrd="0" presId="urn:microsoft.com/office/officeart/2005/8/layout/list1"/>
    <dgm:cxn modelId="{8328C7A4-0712-4E36-947E-4B80391D6CFD}" type="presParOf" srcId="{0E5A0EC7-5577-46D3-A3EE-D56C3F163D69}" destId="{9CCEAF9D-66CA-455A-96A4-966ABEACD6AF}" srcOrd="15" destOrd="0" presId="urn:microsoft.com/office/officeart/2005/8/layout/list1"/>
    <dgm:cxn modelId="{BB1A7FA2-D944-4B19-B681-C86EFD92D374}" type="presParOf" srcId="{0E5A0EC7-5577-46D3-A3EE-D56C3F163D69}" destId="{39792109-F45F-4ED7-A13E-C3175078814C}" srcOrd="16" destOrd="0" presId="urn:microsoft.com/office/officeart/2005/8/layout/list1"/>
    <dgm:cxn modelId="{4168B2B9-8601-4FFE-A852-78E4DAEF6BCE}" type="presParOf" srcId="{39792109-F45F-4ED7-A13E-C3175078814C}" destId="{C1B9497A-715D-4BB1-98C1-B10D37162364}" srcOrd="0" destOrd="0" presId="urn:microsoft.com/office/officeart/2005/8/layout/list1"/>
    <dgm:cxn modelId="{C2365F9A-5069-4808-8311-13F30199DE92}" type="presParOf" srcId="{39792109-F45F-4ED7-A13E-C3175078814C}" destId="{36612436-92D3-47BB-B267-F0A67B683D2D}" srcOrd="1" destOrd="0" presId="urn:microsoft.com/office/officeart/2005/8/layout/list1"/>
    <dgm:cxn modelId="{73C8FCBB-ED9C-4EB7-8A42-77A987B01495}" type="presParOf" srcId="{0E5A0EC7-5577-46D3-A3EE-D56C3F163D69}" destId="{9C7F7E68-5128-41A1-8495-3BDB921CCC27}" srcOrd="17" destOrd="0" presId="urn:microsoft.com/office/officeart/2005/8/layout/list1"/>
    <dgm:cxn modelId="{4674D4CC-518C-4224-A84C-1FEA794005D9}" type="presParOf" srcId="{0E5A0EC7-5577-46D3-A3EE-D56C3F163D69}" destId="{8036FD01-25E5-4E71-B1C1-D4DA4FA81665}" srcOrd="18" destOrd="0" presId="urn:microsoft.com/office/officeart/2005/8/layout/list1"/>
    <dgm:cxn modelId="{593D3303-829A-4750-9C6F-D94FD00E12F9}" type="presParOf" srcId="{0E5A0EC7-5577-46D3-A3EE-D56C3F163D69}" destId="{9939DFF9-983B-4A86-9820-B0D38C5EF263}" srcOrd="19" destOrd="0" presId="urn:microsoft.com/office/officeart/2005/8/layout/list1"/>
    <dgm:cxn modelId="{140ACFC9-689E-4339-8170-65951981ADDB}" type="presParOf" srcId="{0E5A0EC7-5577-46D3-A3EE-D56C3F163D69}" destId="{4D67B20A-11CB-42A1-9883-76730BE8135C}" srcOrd="20" destOrd="0" presId="urn:microsoft.com/office/officeart/2005/8/layout/list1"/>
    <dgm:cxn modelId="{C54FC349-AE51-4072-A2AF-6B9CEABF9A4C}" type="presParOf" srcId="{4D67B20A-11CB-42A1-9883-76730BE8135C}" destId="{A9929A0E-F6B4-45BB-91C1-5C111E589D29}" srcOrd="0" destOrd="0" presId="urn:microsoft.com/office/officeart/2005/8/layout/list1"/>
    <dgm:cxn modelId="{22530511-FE57-4F0B-B8D2-63F5543D4BDD}" type="presParOf" srcId="{4D67B20A-11CB-42A1-9883-76730BE8135C}" destId="{031D0668-D0FF-4394-BFCC-AB84080B7900}" srcOrd="1" destOrd="0" presId="urn:microsoft.com/office/officeart/2005/8/layout/list1"/>
    <dgm:cxn modelId="{EBFA7EF8-F058-4372-9728-402D804BB302}" type="presParOf" srcId="{0E5A0EC7-5577-46D3-A3EE-D56C3F163D69}" destId="{A79D01B2-459B-4B02-A28F-054DEDAEC2CF}" srcOrd="21" destOrd="0" presId="urn:microsoft.com/office/officeart/2005/8/layout/list1"/>
    <dgm:cxn modelId="{1605EF63-D9AF-4A10-9B89-279E29929F43}" type="presParOf" srcId="{0E5A0EC7-5577-46D3-A3EE-D56C3F163D69}" destId="{5B21CB06-7A7B-4C74-8A61-91A35C9D15A8}" srcOrd="2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90FE57-45AD-489A-B468-A466BE761E24}"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ACAB406B-D01C-4FCF-98B3-440FB952FBDC}">
      <dgm:prSet/>
      <dgm:spPr>
        <a:solidFill>
          <a:srgbClr val="00B050"/>
        </a:solidFill>
      </dgm:spPr>
      <dgm:t>
        <a:bodyPr/>
        <a:lstStyle/>
        <a:p>
          <a:r>
            <a:rPr lang="en-US" b="1" dirty="0"/>
            <a:t>Stages of Development</a:t>
          </a:r>
        </a:p>
      </dgm:t>
    </dgm:pt>
    <dgm:pt modelId="{F1D493DE-A49A-44A3-8172-57038239BAC7}" type="parTrans" cxnId="{73976C58-B118-4F56-8CA6-5FCD083E91A0}">
      <dgm:prSet/>
      <dgm:spPr/>
      <dgm:t>
        <a:bodyPr/>
        <a:lstStyle/>
        <a:p>
          <a:endParaRPr lang="en-US"/>
        </a:p>
      </dgm:t>
    </dgm:pt>
    <dgm:pt modelId="{4A0D6DFE-6DB6-4E87-B060-4BDAB45B1865}" type="sibTrans" cxnId="{73976C58-B118-4F56-8CA6-5FCD083E91A0}">
      <dgm:prSet/>
      <dgm:spPr/>
      <dgm:t>
        <a:bodyPr/>
        <a:lstStyle/>
        <a:p>
          <a:endParaRPr lang="en-US"/>
        </a:p>
      </dgm:t>
    </dgm:pt>
    <dgm:pt modelId="{DAFAC6DD-4988-4845-BBE3-7B8D024763FC}">
      <dgm:prSet/>
      <dgm:spPr>
        <a:solidFill>
          <a:srgbClr val="92D050"/>
        </a:solidFill>
      </dgm:spPr>
      <dgm:t>
        <a:bodyPr/>
        <a:lstStyle/>
        <a:p>
          <a:r>
            <a:rPr lang="en-US" b="1" dirty="0"/>
            <a:t>O.W.L (Technique)</a:t>
          </a:r>
        </a:p>
      </dgm:t>
    </dgm:pt>
    <dgm:pt modelId="{7B2E7BAA-2F80-4615-9ADF-B3EE561B201B}" type="parTrans" cxnId="{65F714D1-AE59-4CF8-9EF4-831BB1D72D7D}">
      <dgm:prSet/>
      <dgm:spPr/>
      <dgm:t>
        <a:bodyPr/>
        <a:lstStyle/>
        <a:p>
          <a:endParaRPr lang="en-US"/>
        </a:p>
      </dgm:t>
    </dgm:pt>
    <dgm:pt modelId="{9583329A-E992-49F5-A895-3CDF74998D81}" type="sibTrans" cxnId="{65F714D1-AE59-4CF8-9EF4-831BB1D72D7D}">
      <dgm:prSet/>
      <dgm:spPr/>
      <dgm:t>
        <a:bodyPr/>
        <a:lstStyle/>
        <a:p>
          <a:endParaRPr lang="en-US"/>
        </a:p>
      </dgm:t>
    </dgm:pt>
    <dgm:pt modelId="{88441DAF-86D0-49DC-BF4B-BC1F273AD221}">
      <dgm:prSet/>
      <dgm:spPr>
        <a:solidFill>
          <a:schemeClr val="accent1">
            <a:lumMod val="40000"/>
            <a:lumOff val="60000"/>
          </a:schemeClr>
        </a:solidFill>
      </dgm:spPr>
      <dgm:t>
        <a:bodyPr/>
        <a:lstStyle/>
        <a:p>
          <a:r>
            <a:rPr lang="en-US" b="1" dirty="0"/>
            <a:t>Listen and Find One Like It  (Technique)</a:t>
          </a:r>
        </a:p>
      </dgm:t>
    </dgm:pt>
    <dgm:pt modelId="{E4BC0C1B-EA69-476F-BA92-319CAE9C7EC6}" type="parTrans" cxnId="{068F7DB3-672F-4E72-AFDE-6540F2F0FEC4}">
      <dgm:prSet/>
      <dgm:spPr/>
      <dgm:t>
        <a:bodyPr/>
        <a:lstStyle/>
        <a:p>
          <a:endParaRPr lang="en-US"/>
        </a:p>
      </dgm:t>
    </dgm:pt>
    <dgm:pt modelId="{CCB2FE79-6F40-4E00-8313-8109F97115E4}" type="sibTrans" cxnId="{068F7DB3-672F-4E72-AFDE-6540F2F0FEC4}">
      <dgm:prSet/>
      <dgm:spPr/>
      <dgm:t>
        <a:bodyPr/>
        <a:lstStyle/>
        <a:p>
          <a:endParaRPr lang="en-US"/>
        </a:p>
      </dgm:t>
    </dgm:pt>
    <dgm:pt modelId="{C02A4EBD-FF24-463C-9AE5-31757DBE6495}" type="pres">
      <dgm:prSet presAssocID="{3D90FE57-45AD-489A-B468-A466BE761E24}" presName="linear" presStyleCnt="0">
        <dgm:presLayoutVars>
          <dgm:animLvl val="lvl"/>
          <dgm:resizeHandles val="exact"/>
        </dgm:presLayoutVars>
      </dgm:prSet>
      <dgm:spPr/>
    </dgm:pt>
    <dgm:pt modelId="{8C99369E-1C56-4442-B084-E1B516C73028}" type="pres">
      <dgm:prSet presAssocID="{ACAB406B-D01C-4FCF-98B3-440FB952FBDC}" presName="parentText" presStyleLbl="node1" presStyleIdx="0" presStyleCnt="3">
        <dgm:presLayoutVars>
          <dgm:chMax val="0"/>
          <dgm:bulletEnabled val="1"/>
        </dgm:presLayoutVars>
      </dgm:prSet>
      <dgm:spPr/>
    </dgm:pt>
    <dgm:pt modelId="{3375C662-36D8-42F2-A28D-A04192B72BCB}" type="pres">
      <dgm:prSet presAssocID="{4A0D6DFE-6DB6-4E87-B060-4BDAB45B1865}" presName="spacer" presStyleCnt="0"/>
      <dgm:spPr/>
    </dgm:pt>
    <dgm:pt modelId="{04D7F56E-9792-4CB2-91ED-01A258CC3391}" type="pres">
      <dgm:prSet presAssocID="{DAFAC6DD-4988-4845-BBE3-7B8D024763FC}" presName="parentText" presStyleLbl="node1" presStyleIdx="1" presStyleCnt="3">
        <dgm:presLayoutVars>
          <dgm:chMax val="0"/>
          <dgm:bulletEnabled val="1"/>
        </dgm:presLayoutVars>
      </dgm:prSet>
      <dgm:spPr/>
    </dgm:pt>
    <dgm:pt modelId="{CE2489D5-5946-4073-A88B-E97955BF1C08}" type="pres">
      <dgm:prSet presAssocID="{9583329A-E992-49F5-A895-3CDF74998D81}" presName="spacer" presStyleCnt="0"/>
      <dgm:spPr/>
    </dgm:pt>
    <dgm:pt modelId="{33DD180B-06DD-4BF8-929A-6E2BDD710C3B}" type="pres">
      <dgm:prSet presAssocID="{88441DAF-86D0-49DC-BF4B-BC1F273AD221}" presName="parentText" presStyleLbl="node1" presStyleIdx="2" presStyleCnt="3">
        <dgm:presLayoutVars>
          <dgm:chMax val="0"/>
          <dgm:bulletEnabled val="1"/>
        </dgm:presLayoutVars>
      </dgm:prSet>
      <dgm:spPr/>
    </dgm:pt>
  </dgm:ptLst>
  <dgm:cxnLst>
    <dgm:cxn modelId="{1C86686B-BAB0-4A63-AA12-D441F11CF2C4}" type="presOf" srcId="{DAFAC6DD-4988-4845-BBE3-7B8D024763FC}" destId="{04D7F56E-9792-4CB2-91ED-01A258CC3391}" srcOrd="0" destOrd="0" presId="urn:microsoft.com/office/officeart/2005/8/layout/vList2"/>
    <dgm:cxn modelId="{73976C58-B118-4F56-8CA6-5FCD083E91A0}" srcId="{3D90FE57-45AD-489A-B468-A466BE761E24}" destId="{ACAB406B-D01C-4FCF-98B3-440FB952FBDC}" srcOrd="0" destOrd="0" parTransId="{F1D493DE-A49A-44A3-8172-57038239BAC7}" sibTransId="{4A0D6DFE-6DB6-4E87-B060-4BDAB45B1865}"/>
    <dgm:cxn modelId="{068F7DB3-672F-4E72-AFDE-6540F2F0FEC4}" srcId="{3D90FE57-45AD-489A-B468-A466BE761E24}" destId="{88441DAF-86D0-49DC-BF4B-BC1F273AD221}" srcOrd="2" destOrd="0" parTransId="{E4BC0C1B-EA69-476F-BA92-319CAE9C7EC6}" sibTransId="{CCB2FE79-6F40-4E00-8313-8109F97115E4}"/>
    <dgm:cxn modelId="{BC4C9FBD-4B4E-4B52-9769-EA4889589B6E}" type="presOf" srcId="{ACAB406B-D01C-4FCF-98B3-440FB952FBDC}" destId="{8C99369E-1C56-4442-B084-E1B516C73028}" srcOrd="0" destOrd="0" presId="urn:microsoft.com/office/officeart/2005/8/layout/vList2"/>
    <dgm:cxn modelId="{485A4DC7-D45A-4EE7-A3BF-4B351CB5B9EC}" type="presOf" srcId="{88441DAF-86D0-49DC-BF4B-BC1F273AD221}" destId="{33DD180B-06DD-4BF8-929A-6E2BDD710C3B}" srcOrd="0" destOrd="0" presId="urn:microsoft.com/office/officeart/2005/8/layout/vList2"/>
    <dgm:cxn modelId="{65F714D1-AE59-4CF8-9EF4-831BB1D72D7D}" srcId="{3D90FE57-45AD-489A-B468-A466BE761E24}" destId="{DAFAC6DD-4988-4845-BBE3-7B8D024763FC}" srcOrd="1" destOrd="0" parTransId="{7B2E7BAA-2F80-4615-9ADF-B3EE561B201B}" sibTransId="{9583329A-E992-49F5-A895-3CDF74998D81}"/>
    <dgm:cxn modelId="{72C782F8-FD74-4BA3-93EA-7D78B72D49BB}" type="presOf" srcId="{3D90FE57-45AD-489A-B468-A466BE761E24}" destId="{C02A4EBD-FF24-463C-9AE5-31757DBE6495}" srcOrd="0" destOrd="0" presId="urn:microsoft.com/office/officeart/2005/8/layout/vList2"/>
    <dgm:cxn modelId="{78BECDDA-7036-4290-9669-98E3D4175EAC}" type="presParOf" srcId="{C02A4EBD-FF24-463C-9AE5-31757DBE6495}" destId="{8C99369E-1C56-4442-B084-E1B516C73028}" srcOrd="0" destOrd="0" presId="urn:microsoft.com/office/officeart/2005/8/layout/vList2"/>
    <dgm:cxn modelId="{35995FF5-8260-4BDB-939F-81355943EB4B}" type="presParOf" srcId="{C02A4EBD-FF24-463C-9AE5-31757DBE6495}" destId="{3375C662-36D8-42F2-A28D-A04192B72BCB}" srcOrd="1" destOrd="0" presId="urn:microsoft.com/office/officeart/2005/8/layout/vList2"/>
    <dgm:cxn modelId="{3708B97E-BB6C-47F1-AC67-D8EAC3DEC8EB}" type="presParOf" srcId="{C02A4EBD-FF24-463C-9AE5-31757DBE6495}" destId="{04D7F56E-9792-4CB2-91ED-01A258CC3391}" srcOrd="2" destOrd="0" presId="urn:microsoft.com/office/officeart/2005/8/layout/vList2"/>
    <dgm:cxn modelId="{5BF95655-3E0A-4AE7-9A9A-53F6764BAA6C}" type="presParOf" srcId="{C02A4EBD-FF24-463C-9AE5-31757DBE6495}" destId="{CE2489D5-5946-4073-A88B-E97955BF1C08}" srcOrd="3" destOrd="0" presId="urn:microsoft.com/office/officeart/2005/8/layout/vList2"/>
    <dgm:cxn modelId="{AAF0AC78-B1EC-47D8-9ED6-4D527100215F}" type="presParOf" srcId="{C02A4EBD-FF24-463C-9AE5-31757DBE6495}" destId="{33DD180B-06DD-4BF8-929A-6E2BDD710C3B}"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39F5E1-0743-4E49-8304-445F43E4CF0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79A99C9-8AAA-459E-81E1-6985E7CEDD03}">
      <dgm:prSet/>
      <dgm:spPr/>
      <dgm:t>
        <a:bodyPr/>
        <a:lstStyle/>
        <a:p>
          <a:pPr>
            <a:lnSpc>
              <a:spcPct val="100000"/>
            </a:lnSpc>
          </a:pPr>
          <a:r>
            <a:rPr lang="en-US" b="1" i="1"/>
            <a:t>Repetition</a:t>
          </a:r>
          <a:endParaRPr lang="en-US"/>
        </a:p>
      </dgm:t>
    </dgm:pt>
    <dgm:pt modelId="{C3691617-5794-4716-9676-3820D0FB224E}" type="parTrans" cxnId="{9669B71F-E578-4E5D-8B00-0AB560042A8C}">
      <dgm:prSet/>
      <dgm:spPr/>
      <dgm:t>
        <a:bodyPr/>
        <a:lstStyle/>
        <a:p>
          <a:endParaRPr lang="en-US"/>
        </a:p>
      </dgm:t>
    </dgm:pt>
    <dgm:pt modelId="{9F1FA158-8160-4348-A4AC-C7D066B67549}" type="sibTrans" cxnId="{9669B71F-E578-4E5D-8B00-0AB560042A8C}">
      <dgm:prSet/>
      <dgm:spPr/>
      <dgm:t>
        <a:bodyPr/>
        <a:lstStyle/>
        <a:p>
          <a:endParaRPr lang="en-US"/>
        </a:p>
      </dgm:t>
    </dgm:pt>
    <dgm:pt modelId="{3F5E263D-A71E-48D6-865E-2504F86EBB78}">
      <dgm:prSet/>
      <dgm:spPr/>
      <dgm:t>
        <a:bodyPr/>
        <a:lstStyle/>
        <a:p>
          <a:pPr>
            <a:lnSpc>
              <a:spcPct val="100000"/>
            </a:lnSpc>
          </a:pPr>
          <a:r>
            <a:rPr lang="en-US" b="1" i="1"/>
            <a:t>Rhythm</a:t>
          </a:r>
          <a:endParaRPr lang="en-US"/>
        </a:p>
      </dgm:t>
    </dgm:pt>
    <dgm:pt modelId="{60CE5CB4-D300-481A-B78E-4071AEE96535}" type="parTrans" cxnId="{A71DC4BD-5A9E-4B88-A6F8-F9AFC1260A08}">
      <dgm:prSet/>
      <dgm:spPr/>
      <dgm:t>
        <a:bodyPr/>
        <a:lstStyle/>
        <a:p>
          <a:endParaRPr lang="en-US"/>
        </a:p>
      </dgm:t>
    </dgm:pt>
    <dgm:pt modelId="{D45ED91E-70AC-4A2F-8D6B-5DEECD7C0AAD}" type="sibTrans" cxnId="{A71DC4BD-5A9E-4B88-A6F8-F9AFC1260A08}">
      <dgm:prSet/>
      <dgm:spPr/>
      <dgm:t>
        <a:bodyPr/>
        <a:lstStyle/>
        <a:p>
          <a:endParaRPr lang="en-US"/>
        </a:p>
      </dgm:t>
    </dgm:pt>
    <dgm:pt modelId="{3DC5E899-026E-435B-9EC2-BC200525B0D4}">
      <dgm:prSet/>
      <dgm:spPr/>
      <dgm:t>
        <a:bodyPr/>
        <a:lstStyle/>
        <a:p>
          <a:pPr>
            <a:lnSpc>
              <a:spcPct val="100000"/>
            </a:lnSpc>
          </a:pPr>
          <a:r>
            <a:rPr lang="en-US" b="1" i="1"/>
            <a:t>Rhymes</a:t>
          </a:r>
          <a:endParaRPr lang="en-US"/>
        </a:p>
      </dgm:t>
    </dgm:pt>
    <dgm:pt modelId="{2813B2E2-103C-4511-9E99-A15E1433A6B1}" type="parTrans" cxnId="{7F89A73A-8EAB-40F4-96B8-7BEC251595D0}">
      <dgm:prSet/>
      <dgm:spPr/>
      <dgm:t>
        <a:bodyPr/>
        <a:lstStyle/>
        <a:p>
          <a:endParaRPr lang="en-US"/>
        </a:p>
      </dgm:t>
    </dgm:pt>
    <dgm:pt modelId="{DE079E1C-24AC-4ACF-934A-4D3120A62669}" type="sibTrans" cxnId="{7F89A73A-8EAB-40F4-96B8-7BEC251595D0}">
      <dgm:prSet/>
      <dgm:spPr/>
      <dgm:t>
        <a:bodyPr/>
        <a:lstStyle/>
        <a:p>
          <a:endParaRPr lang="en-US"/>
        </a:p>
      </dgm:t>
    </dgm:pt>
    <dgm:pt modelId="{53449836-8403-40BB-B153-F591F6B95711}" type="pres">
      <dgm:prSet presAssocID="{EF39F5E1-0743-4E49-8304-445F43E4CF07}" presName="root" presStyleCnt="0">
        <dgm:presLayoutVars>
          <dgm:dir/>
          <dgm:resizeHandles val="exact"/>
        </dgm:presLayoutVars>
      </dgm:prSet>
      <dgm:spPr/>
    </dgm:pt>
    <dgm:pt modelId="{7B6A7C34-1AE8-46CC-9B5B-4B2AC674B9EB}" type="pres">
      <dgm:prSet presAssocID="{F79A99C9-8AAA-459E-81E1-6985E7CEDD03}" presName="compNode" presStyleCnt="0"/>
      <dgm:spPr/>
    </dgm:pt>
    <dgm:pt modelId="{5FFF594D-5963-481F-AE8A-B5C1E633778D}" type="pres">
      <dgm:prSet presAssocID="{F79A99C9-8AAA-459E-81E1-6985E7CEDD03}" presName="bgRect" presStyleLbl="bgShp" presStyleIdx="0" presStyleCnt="3"/>
      <dgm:spPr/>
    </dgm:pt>
    <dgm:pt modelId="{6DFEEAE9-F86F-4A13-BD93-091DDAE6286C}" type="pres">
      <dgm:prSet presAssocID="{F79A99C9-8AAA-459E-81E1-6985E7CEDD0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epeat"/>
        </a:ext>
      </dgm:extLst>
    </dgm:pt>
    <dgm:pt modelId="{BD53F918-444E-4B1D-BBD8-31757ED06EF8}" type="pres">
      <dgm:prSet presAssocID="{F79A99C9-8AAA-459E-81E1-6985E7CEDD03}" presName="spaceRect" presStyleCnt="0"/>
      <dgm:spPr/>
    </dgm:pt>
    <dgm:pt modelId="{A75FD6EA-EC57-4466-91C1-3462DD3D2A61}" type="pres">
      <dgm:prSet presAssocID="{F79A99C9-8AAA-459E-81E1-6985E7CEDD03}" presName="parTx" presStyleLbl="revTx" presStyleIdx="0" presStyleCnt="3">
        <dgm:presLayoutVars>
          <dgm:chMax val="0"/>
          <dgm:chPref val="0"/>
        </dgm:presLayoutVars>
      </dgm:prSet>
      <dgm:spPr/>
    </dgm:pt>
    <dgm:pt modelId="{FA790DA3-5951-4AC7-9A6E-18CBA776FEA9}" type="pres">
      <dgm:prSet presAssocID="{9F1FA158-8160-4348-A4AC-C7D066B67549}" presName="sibTrans" presStyleCnt="0"/>
      <dgm:spPr/>
    </dgm:pt>
    <dgm:pt modelId="{60B20B81-6C60-415F-B7E6-FDA3A4860582}" type="pres">
      <dgm:prSet presAssocID="{3F5E263D-A71E-48D6-865E-2504F86EBB78}" presName="compNode" presStyleCnt="0"/>
      <dgm:spPr/>
    </dgm:pt>
    <dgm:pt modelId="{CFB97D5D-89A1-46E6-BEEC-64298C685333}" type="pres">
      <dgm:prSet presAssocID="{3F5E263D-A71E-48D6-865E-2504F86EBB78}" presName="bgRect" presStyleLbl="bgShp" presStyleIdx="1" presStyleCnt="3"/>
      <dgm:spPr/>
    </dgm:pt>
    <dgm:pt modelId="{8DDAC623-1A1A-42A6-B55B-66B24476202C}" type="pres">
      <dgm:prSet presAssocID="{3F5E263D-A71E-48D6-865E-2504F86EBB7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ancing"/>
        </a:ext>
      </dgm:extLst>
    </dgm:pt>
    <dgm:pt modelId="{0E4F75E8-1C75-444A-B33D-9F82A1BA6EAD}" type="pres">
      <dgm:prSet presAssocID="{3F5E263D-A71E-48D6-865E-2504F86EBB78}" presName="spaceRect" presStyleCnt="0"/>
      <dgm:spPr/>
    </dgm:pt>
    <dgm:pt modelId="{CB7E36DE-34EA-4F46-AEE5-A4F358B92CD8}" type="pres">
      <dgm:prSet presAssocID="{3F5E263D-A71E-48D6-865E-2504F86EBB78}" presName="parTx" presStyleLbl="revTx" presStyleIdx="1" presStyleCnt="3">
        <dgm:presLayoutVars>
          <dgm:chMax val="0"/>
          <dgm:chPref val="0"/>
        </dgm:presLayoutVars>
      </dgm:prSet>
      <dgm:spPr/>
    </dgm:pt>
    <dgm:pt modelId="{2697267D-B94C-4F1F-BA94-D5A653A4EE4F}" type="pres">
      <dgm:prSet presAssocID="{D45ED91E-70AC-4A2F-8D6B-5DEECD7C0AAD}" presName="sibTrans" presStyleCnt="0"/>
      <dgm:spPr/>
    </dgm:pt>
    <dgm:pt modelId="{AE847D96-8479-4467-B182-0CA231318925}" type="pres">
      <dgm:prSet presAssocID="{3DC5E899-026E-435B-9EC2-BC200525B0D4}" presName="compNode" presStyleCnt="0"/>
      <dgm:spPr/>
    </dgm:pt>
    <dgm:pt modelId="{ED89C84D-7B06-4313-84D2-076F6FF02D24}" type="pres">
      <dgm:prSet presAssocID="{3DC5E899-026E-435B-9EC2-BC200525B0D4}" presName="bgRect" presStyleLbl="bgShp" presStyleIdx="2" presStyleCnt="3"/>
      <dgm:spPr/>
    </dgm:pt>
    <dgm:pt modelId="{68ABE436-C773-4C16-A7BD-A7CEAB0032C0}" type="pres">
      <dgm:prSet presAssocID="{3DC5E899-026E-435B-9EC2-BC200525B0D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ncil"/>
        </a:ext>
      </dgm:extLst>
    </dgm:pt>
    <dgm:pt modelId="{23F987C2-5D01-430C-AC44-7787AB0F37E2}" type="pres">
      <dgm:prSet presAssocID="{3DC5E899-026E-435B-9EC2-BC200525B0D4}" presName="spaceRect" presStyleCnt="0"/>
      <dgm:spPr/>
    </dgm:pt>
    <dgm:pt modelId="{77BEFD66-3710-4275-9C6C-B080FCC2D3DA}" type="pres">
      <dgm:prSet presAssocID="{3DC5E899-026E-435B-9EC2-BC200525B0D4}" presName="parTx" presStyleLbl="revTx" presStyleIdx="2" presStyleCnt="3">
        <dgm:presLayoutVars>
          <dgm:chMax val="0"/>
          <dgm:chPref val="0"/>
        </dgm:presLayoutVars>
      </dgm:prSet>
      <dgm:spPr/>
    </dgm:pt>
  </dgm:ptLst>
  <dgm:cxnLst>
    <dgm:cxn modelId="{9DFF6A07-1D7A-40C3-BE61-4BECDE1F0FAC}" type="presOf" srcId="{F79A99C9-8AAA-459E-81E1-6985E7CEDD03}" destId="{A75FD6EA-EC57-4466-91C1-3462DD3D2A61}" srcOrd="0" destOrd="0" presId="urn:microsoft.com/office/officeart/2018/2/layout/IconVerticalSolidList"/>
    <dgm:cxn modelId="{9669B71F-E578-4E5D-8B00-0AB560042A8C}" srcId="{EF39F5E1-0743-4E49-8304-445F43E4CF07}" destId="{F79A99C9-8AAA-459E-81E1-6985E7CEDD03}" srcOrd="0" destOrd="0" parTransId="{C3691617-5794-4716-9676-3820D0FB224E}" sibTransId="{9F1FA158-8160-4348-A4AC-C7D066B67549}"/>
    <dgm:cxn modelId="{7F89A73A-8EAB-40F4-96B8-7BEC251595D0}" srcId="{EF39F5E1-0743-4E49-8304-445F43E4CF07}" destId="{3DC5E899-026E-435B-9EC2-BC200525B0D4}" srcOrd="2" destOrd="0" parTransId="{2813B2E2-103C-4511-9E99-A15E1433A6B1}" sibTransId="{DE079E1C-24AC-4ACF-934A-4D3120A62669}"/>
    <dgm:cxn modelId="{EFDADA4F-B18C-4DDB-957D-A22F07558D87}" type="presOf" srcId="{3DC5E899-026E-435B-9EC2-BC200525B0D4}" destId="{77BEFD66-3710-4275-9C6C-B080FCC2D3DA}" srcOrd="0" destOrd="0" presId="urn:microsoft.com/office/officeart/2018/2/layout/IconVerticalSolidList"/>
    <dgm:cxn modelId="{0FE431A1-7028-4519-AFB7-9F2D7BDC7ACE}" type="presOf" srcId="{3F5E263D-A71E-48D6-865E-2504F86EBB78}" destId="{CB7E36DE-34EA-4F46-AEE5-A4F358B92CD8}" srcOrd="0" destOrd="0" presId="urn:microsoft.com/office/officeart/2018/2/layout/IconVerticalSolidList"/>
    <dgm:cxn modelId="{A71DC4BD-5A9E-4B88-A6F8-F9AFC1260A08}" srcId="{EF39F5E1-0743-4E49-8304-445F43E4CF07}" destId="{3F5E263D-A71E-48D6-865E-2504F86EBB78}" srcOrd="1" destOrd="0" parTransId="{60CE5CB4-D300-481A-B78E-4071AEE96535}" sibTransId="{D45ED91E-70AC-4A2F-8D6B-5DEECD7C0AAD}"/>
    <dgm:cxn modelId="{C0D8DEE7-2839-4D16-BA96-ECD1E470D0B1}" type="presOf" srcId="{EF39F5E1-0743-4E49-8304-445F43E4CF07}" destId="{53449836-8403-40BB-B153-F591F6B95711}" srcOrd="0" destOrd="0" presId="urn:microsoft.com/office/officeart/2018/2/layout/IconVerticalSolidList"/>
    <dgm:cxn modelId="{A050ACE2-778A-42D2-BBE7-9BB9DA036153}" type="presParOf" srcId="{53449836-8403-40BB-B153-F591F6B95711}" destId="{7B6A7C34-1AE8-46CC-9B5B-4B2AC674B9EB}" srcOrd="0" destOrd="0" presId="urn:microsoft.com/office/officeart/2018/2/layout/IconVerticalSolidList"/>
    <dgm:cxn modelId="{9F3722FE-7B7F-44F4-8252-C24FB967CE3F}" type="presParOf" srcId="{7B6A7C34-1AE8-46CC-9B5B-4B2AC674B9EB}" destId="{5FFF594D-5963-481F-AE8A-B5C1E633778D}" srcOrd="0" destOrd="0" presId="urn:microsoft.com/office/officeart/2018/2/layout/IconVerticalSolidList"/>
    <dgm:cxn modelId="{39CBD2F1-9AB3-415C-B68E-41643428D342}" type="presParOf" srcId="{7B6A7C34-1AE8-46CC-9B5B-4B2AC674B9EB}" destId="{6DFEEAE9-F86F-4A13-BD93-091DDAE6286C}" srcOrd="1" destOrd="0" presId="urn:microsoft.com/office/officeart/2018/2/layout/IconVerticalSolidList"/>
    <dgm:cxn modelId="{50096906-910A-4855-85CA-4378795BC1C4}" type="presParOf" srcId="{7B6A7C34-1AE8-46CC-9B5B-4B2AC674B9EB}" destId="{BD53F918-444E-4B1D-BBD8-31757ED06EF8}" srcOrd="2" destOrd="0" presId="urn:microsoft.com/office/officeart/2018/2/layout/IconVerticalSolidList"/>
    <dgm:cxn modelId="{6357C453-8161-4ED2-998F-7162069B8BA7}" type="presParOf" srcId="{7B6A7C34-1AE8-46CC-9B5B-4B2AC674B9EB}" destId="{A75FD6EA-EC57-4466-91C1-3462DD3D2A61}" srcOrd="3" destOrd="0" presId="urn:microsoft.com/office/officeart/2018/2/layout/IconVerticalSolidList"/>
    <dgm:cxn modelId="{80EB31EA-C290-45A0-9A17-D5CB90B3A32D}" type="presParOf" srcId="{53449836-8403-40BB-B153-F591F6B95711}" destId="{FA790DA3-5951-4AC7-9A6E-18CBA776FEA9}" srcOrd="1" destOrd="0" presId="urn:microsoft.com/office/officeart/2018/2/layout/IconVerticalSolidList"/>
    <dgm:cxn modelId="{9FE5B6E5-4373-4840-88EB-B217BBB7E5B5}" type="presParOf" srcId="{53449836-8403-40BB-B153-F591F6B95711}" destId="{60B20B81-6C60-415F-B7E6-FDA3A4860582}" srcOrd="2" destOrd="0" presId="urn:microsoft.com/office/officeart/2018/2/layout/IconVerticalSolidList"/>
    <dgm:cxn modelId="{5BB2B93F-9F83-4E10-8AB3-2CC62A873885}" type="presParOf" srcId="{60B20B81-6C60-415F-B7E6-FDA3A4860582}" destId="{CFB97D5D-89A1-46E6-BEEC-64298C685333}" srcOrd="0" destOrd="0" presId="urn:microsoft.com/office/officeart/2018/2/layout/IconVerticalSolidList"/>
    <dgm:cxn modelId="{4D6CAE2E-F3C5-4A21-9F1A-5012E7FA19D2}" type="presParOf" srcId="{60B20B81-6C60-415F-B7E6-FDA3A4860582}" destId="{8DDAC623-1A1A-42A6-B55B-66B24476202C}" srcOrd="1" destOrd="0" presId="urn:microsoft.com/office/officeart/2018/2/layout/IconVerticalSolidList"/>
    <dgm:cxn modelId="{4888D75B-3722-4477-A058-1E44C5895347}" type="presParOf" srcId="{60B20B81-6C60-415F-B7E6-FDA3A4860582}" destId="{0E4F75E8-1C75-444A-B33D-9F82A1BA6EAD}" srcOrd="2" destOrd="0" presId="urn:microsoft.com/office/officeart/2018/2/layout/IconVerticalSolidList"/>
    <dgm:cxn modelId="{B6AE17B7-AE58-409A-84FE-C9D1FD18DCEE}" type="presParOf" srcId="{60B20B81-6C60-415F-B7E6-FDA3A4860582}" destId="{CB7E36DE-34EA-4F46-AEE5-A4F358B92CD8}" srcOrd="3" destOrd="0" presId="urn:microsoft.com/office/officeart/2018/2/layout/IconVerticalSolidList"/>
    <dgm:cxn modelId="{968A20C5-DA08-4BE9-9A73-A1F79341C009}" type="presParOf" srcId="{53449836-8403-40BB-B153-F591F6B95711}" destId="{2697267D-B94C-4F1F-BA94-D5A653A4EE4F}" srcOrd="3" destOrd="0" presId="urn:microsoft.com/office/officeart/2018/2/layout/IconVerticalSolidList"/>
    <dgm:cxn modelId="{E61AD55F-2299-43A7-8324-A5D416040A4D}" type="presParOf" srcId="{53449836-8403-40BB-B153-F591F6B95711}" destId="{AE847D96-8479-4467-B182-0CA231318925}" srcOrd="4" destOrd="0" presId="urn:microsoft.com/office/officeart/2018/2/layout/IconVerticalSolidList"/>
    <dgm:cxn modelId="{B28EA917-FBE9-40A8-A1B1-02137AFAE6E0}" type="presParOf" srcId="{AE847D96-8479-4467-B182-0CA231318925}" destId="{ED89C84D-7B06-4313-84D2-076F6FF02D24}" srcOrd="0" destOrd="0" presId="urn:microsoft.com/office/officeart/2018/2/layout/IconVerticalSolidList"/>
    <dgm:cxn modelId="{E8910182-60F1-4F6D-8EB7-AF54A80B35CF}" type="presParOf" srcId="{AE847D96-8479-4467-B182-0CA231318925}" destId="{68ABE436-C773-4C16-A7BD-A7CEAB0032C0}" srcOrd="1" destOrd="0" presId="urn:microsoft.com/office/officeart/2018/2/layout/IconVerticalSolidList"/>
    <dgm:cxn modelId="{E9DE6546-AFB8-41FE-B235-CABD45091DE1}" type="presParOf" srcId="{AE847D96-8479-4467-B182-0CA231318925}" destId="{23F987C2-5D01-430C-AC44-7787AB0F37E2}" srcOrd="2" destOrd="0" presId="urn:microsoft.com/office/officeart/2018/2/layout/IconVerticalSolidList"/>
    <dgm:cxn modelId="{76546E29-5A87-4A88-BC1B-35BAF86C914C}" type="presParOf" srcId="{AE847D96-8479-4467-B182-0CA231318925}" destId="{77BEFD66-3710-4275-9C6C-B080FCC2D3D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BBCB9C-DD3A-4981-8B98-DD85F40E768E}" type="doc">
      <dgm:prSet loTypeId="urn:microsoft.com/office/officeart/2005/8/layout/vList2" loCatId="list" qsTypeId="urn:microsoft.com/office/officeart/2005/8/quickstyle/simple5" qsCatId="simple" csTypeId="urn:microsoft.com/office/officeart/2005/8/colors/colorful4" csCatId="colorful" phldr="1"/>
      <dgm:spPr/>
      <dgm:t>
        <a:bodyPr/>
        <a:lstStyle/>
        <a:p>
          <a:endParaRPr lang="en-US"/>
        </a:p>
      </dgm:t>
    </dgm:pt>
    <dgm:pt modelId="{FACF1B32-93EB-42DD-8D22-FB396C256FC0}">
      <dgm:prSet/>
      <dgm:spPr/>
      <dgm:t>
        <a:bodyPr/>
        <a:lstStyle/>
        <a:p>
          <a:r>
            <a:rPr lang="en-US" dirty="0"/>
            <a:t>Actions</a:t>
          </a:r>
        </a:p>
      </dgm:t>
    </dgm:pt>
    <dgm:pt modelId="{B66739CE-BF8B-4BAA-AF80-1CA4A8076F46}" type="parTrans" cxnId="{6C1F30BF-5882-4C45-A360-83177D8D994F}">
      <dgm:prSet/>
      <dgm:spPr/>
      <dgm:t>
        <a:bodyPr/>
        <a:lstStyle/>
        <a:p>
          <a:endParaRPr lang="en-US"/>
        </a:p>
      </dgm:t>
    </dgm:pt>
    <dgm:pt modelId="{04B44EE7-72BC-4F62-8F9E-1B8A9FCD427B}" type="sibTrans" cxnId="{6C1F30BF-5882-4C45-A360-83177D8D994F}">
      <dgm:prSet/>
      <dgm:spPr/>
      <dgm:t>
        <a:bodyPr/>
        <a:lstStyle/>
        <a:p>
          <a:endParaRPr lang="en-US"/>
        </a:p>
      </dgm:t>
    </dgm:pt>
    <dgm:pt modelId="{99FFE61A-05AA-4E99-893A-2D84C1507F71}">
      <dgm:prSet/>
      <dgm:spPr/>
      <dgm:t>
        <a:bodyPr/>
        <a:lstStyle/>
        <a:p>
          <a:r>
            <a:rPr lang="en-US"/>
            <a:t>Interesting Subject Matter</a:t>
          </a:r>
        </a:p>
      </dgm:t>
    </dgm:pt>
    <dgm:pt modelId="{62D50D45-7EE7-49F0-995E-50A48EA90D45}" type="parTrans" cxnId="{3A7272F9-571B-43E8-9B44-23E23E281EFA}">
      <dgm:prSet/>
      <dgm:spPr/>
      <dgm:t>
        <a:bodyPr/>
        <a:lstStyle/>
        <a:p>
          <a:endParaRPr lang="en-US"/>
        </a:p>
      </dgm:t>
    </dgm:pt>
    <dgm:pt modelId="{2D970BFE-D846-4DE4-A210-C79460F61861}" type="sibTrans" cxnId="{3A7272F9-571B-43E8-9B44-23E23E281EFA}">
      <dgm:prSet/>
      <dgm:spPr/>
      <dgm:t>
        <a:bodyPr/>
        <a:lstStyle/>
        <a:p>
          <a:endParaRPr lang="en-US"/>
        </a:p>
      </dgm:t>
    </dgm:pt>
    <dgm:pt modelId="{D8BDB9E2-D122-4283-B4BC-E02B653B6BD6}">
      <dgm:prSet/>
      <dgm:spPr/>
      <dgm:t>
        <a:bodyPr/>
        <a:lstStyle/>
        <a:p>
          <a:r>
            <a:rPr lang="en-US"/>
            <a:t>Predictability </a:t>
          </a:r>
        </a:p>
      </dgm:t>
    </dgm:pt>
    <dgm:pt modelId="{5F313452-B8D8-4908-9D98-580F1477952A}" type="parTrans" cxnId="{DFDD0DF0-D055-4A36-955E-094FBD2D6F8B}">
      <dgm:prSet/>
      <dgm:spPr/>
      <dgm:t>
        <a:bodyPr/>
        <a:lstStyle/>
        <a:p>
          <a:endParaRPr lang="en-US"/>
        </a:p>
      </dgm:t>
    </dgm:pt>
    <dgm:pt modelId="{4A68036E-DC57-4A8F-89B3-737EE94D6F15}" type="sibTrans" cxnId="{DFDD0DF0-D055-4A36-955E-094FBD2D6F8B}">
      <dgm:prSet/>
      <dgm:spPr/>
      <dgm:t>
        <a:bodyPr/>
        <a:lstStyle/>
        <a:p>
          <a:endParaRPr lang="en-US"/>
        </a:p>
      </dgm:t>
    </dgm:pt>
    <dgm:pt modelId="{83B0566A-B7AA-4FFA-A909-7EB901905585}">
      <dgm:prSet/>
      <dgm:spPr/>
      <dgm:t>
        <a:bodyPr/>
        <a:lstStyle/>
        <a:p>
          <a:r>
            <a:rPr lang="en-US" dirty="0"/>
            <a:t>Large Print that Matches Illustrations of the Story. </a:t>
          </a:r>
        </a:p>
      </dgm:t>
    </dgm:pt>
    <dgm:pt modelId="{ABE38703-EB64-4064-B425-836A102F9674}" type="parTrans" cxnId="{9F721FBF-9B8B-413C-9A2D-089F1E402CF0}">
      <dgm:prSet/>
      <dgm:spPr/>
      <dgm:t>
        <a:bodyPr/>
        <a:lstStyle/>
        <a:p>
          <a:endParaRPr lang="en-US"/>
        </a:p>
      </dgm:t>
    </dgm:pt>
    <dgm:pt modelId="{26875289-BC7D-4192-A2AA-D251B506F6CE}" type="sibTrans" cxnId="{9F721FBF-9B8B-413C-9A2D-089F1E402CF0}">
      <dgm:prSet/>
      <dgm:spPr/>
      <dgm:t>
        <a:bodyPr/>
        <a:lstStyle/>
        <a:p>
          <a:endParaRPr lang="en-US"/>
        </a:p>
      </dgm:t>
    </dgm:pt>
    <dgm:pt modelId="{527B8183-86F2-4E6D-B25F-03597592EC41}">
      <dgm:prSet/>
      <dgm:spPr/>
      <dgm:t>
        <a:bodyPr/>
        <a:lstStyle/>
        <a:p>
          <a:r>
            <a:rPr lang="en-US"/>
            <a:t>A Sense of Playfullness</a:t>
          </a:r>
        </a:p>
      </dgm:t>
    </dgm:pt>
    <dgm:pt modelId="{9A9D4193-5BBE-40F1-A578-4D67C1DDE724}" type="parTrans" cxnId="{1A4E0575-5E41-4732-AC9D-992E49974C9B}">
      <dgm:prSet/>
      <dgm:spPr/>
      <dgm:t>
        <a:bodyPr/>
        <a:lstStyle/>
        <a:p>
          <a:endParaRPr lang="en-US"/>
        </a:p>
      </dgm:t>
    </dgm:pt>
    <dgm:pt modelId="{ADE30262-CB5D-4E38-BC06-C2456D17063B}" type="sibTrans" cxnId="{1A4E0575-5E41-4732-AC9D-992E49974C9B}">
      <dgm:prSet/>
      <dgm:spPr/>
      <dgm:t>
        <a:bodyPr/>
        <a:lstStyle/>
        <a:p>
          <a:endParaRPr lang="en-US"/>
        </a:p>
      </dgm:t>
    </dgm:pt>
    <dgm:pt modelId="{2CDF7B0E-8A20-44C0-BB80-EEF196C353C6}" type="pres">
      <dgm:prSet presAssocID="{4BBBCB9C-DD3A-4981-8B98-DD85F40E768E}" presName="linear" presStyleCnt="0">
        <dgm:presLayoutVars>
          <dgm:animLvl val="lvl"/>
          <dgm:resizeHandles val="exact"/>
        </dgm:presLayoutVars>
      </dgm:prSet>
      <dgm:spPr/>
    </dgm:pt>
    <dgm:pt modelId="{92CCACEB-E47E-4E50-B520-CE144B46D8E5}" type="pres">
      <dgm:prSet presAssocID="{FACF1B32-93EB-42DD-8D22-FB396C256FC0}" presName="parentText" presStyleLbl="node1" presStyleIdx="0" presStyleCnt="5">
        <dgm:presLayoutVars>
          <dgm:chMax val="0"/>
          <dgm:bulletEnabled val="1"/>
        </dgm:presLayoutVars>
      </dgm:prSet>
      <dgm:spPr/>
    </dgm:pt>
    <dgm:pt modelId="{4F543238-7FF0-4A14-A62C-A0425F97DA37}" type="pres">
      <dgm:prSet presAssocID="{04B44EE7-72BC-4F62-8F9E-1B8A9FCD427B}" presName="spacer" presStyleCnt="0"/>
      <dgm:spPr/>
    </dgm:pt>
    <dgm:pt modelId="{3B579341-58DD-4926-BCB4-15BB633F2214}" type="pres">
      <dgm:prSet presAssocID="{99FFE61A-05AA-4E99-893A-2D84C1507F71}" presName="parentText" presStyleLbl="node1" presStyleIdx="1" presStyleCnt="5">
        <dgm:presLayoutVars>
          <dgm:chMax val="0"/>
          <dgm:bulletEnabled val="1"/>
        </dgm:presLayoutVars>
      </dgm:prSet>
      <dgm:spPr/>
    </dgm:pt>
    <dgm:pt modelId="{F10348B6-5346-454E-87A4-10A9E637C5A1}" type="pres">
      <dgm:prSet presAssocID="{2D970BFE-D846-4DE4-A210-C79460F61861}" presName="spacer" presStyleCnt="0"/>
      <dgm:spPr/>
    </dgm:pt>
    <dgm:pt modelId="{A60D8F34-7ED7-4928-934C-4291EC3C777A}" type="pres">
      <dgm:prSet presAssocID="{D8BDB9E2-D122-4283-B4BC-E02B653B6BD6}" presName="parentText" presStyleLbl="node1" presStyleIdx="2" presStyleCnt="5">
        <dgm:presLayoutVars>
          <dgm:chMax val="0"/>
          <dgm:bulletEnabled val="1"/>
        </dgm:presLayoutVars>
      </dgm:prSet>
      <dgm:spPr/>
    </dgm:pt>
    <dgm:pt modelId="{C62D11CA-21D4-4A13-9414-8081338D265A}" type="pres">
      <dgm:prSet presAssocID="{4A68036E-DC57-4A8F-89B3-737EE94D6F15}" presName="spacer" presStyleCnt="0"/>
      <dgm:spPr/>
    </dgm:pt>
    <dgm:pt modelId="{F72F8D8B-A478-4B39-A7B7-1FFF6D856A0D}" type="pres">
      <dgm:prSet presAssocID="{83B0566A-B7AA-4FFA-A909-7EB901905585}" presName="parentText" presStyleLbl="node1" presStyleIdx="3" presStyleCnt="5">
        <dgm:presLayoutVars>
          <dgm:chMax val="0"/>
          <dgm:bulletEnabled val="1"/>
        </dgm:presLayoutVars>
      </dgm:prSet>
      <dgm:spPr/>
    </dgm:pt>
    <dgm:pt modelId="{AD182B81-FEFB-49B8-8FBA-968FA578F764}" type="pres">
      <dgm:prSet presAssocID="{26875289-BC7D-4192-A2AA-D251B506F6CE}" presName="spacer" presStyleCnt="0"/>
      <dgm:spPr/>
    </dgm:pt>
    <dgm:pt modelId="{BE5C289B-B97C-4A24-AA19-8B6B80F62BD6}" type="pres">
      <dgm:prSet presAssocID="{527B8183-86F2-4E6D-B25F-03597592EC41}" presName="parentText" presStyleLbl="node1" presStyleIdx="4" presStyleCnt="5">
        <dgm:presLayoutVars>
          <dgm:chMax val="0"/>
          <dgm:bulletEnabled val="1"/>
        </dgm:presLayoutVars>
      </dgm:prSet>
      <dgm:spPr/>
    </dgm:pt>
  </dgm:ptLst>
  <dgm:cxnLst>
    <dgm:cxn modelId="{5FCA0101-73F4-404C-B70B-311EE167832D}" type="presOf" srcId="{D8BDB9E2-D122-4283-B4BC-E02B653B6BD6}" destId="{A60D8F34-7ED7-4928-934C-4291EC3C777A}" srcOrd="0" destOrd="0" presId="urn:microsoft.com/office/officeart/2005/8/layout/vList2"/>
    <dgm:cxn modelId="{84937415-F3E7-4F5B-A097-535D77F3FE3D}" type="presOf" srcId="{4BBBCB9C-DD3A-4981-8B98-DD85F40E768E}" destId="{2CDF7B0E-8A20-44C0-BB80-EEF196C353C6}" srcOrd="0" destOrd="0" presId="urn:microsoft.com/office/officeart/2005/8/layout/vList2"/>
    <dgm:cxn modelId="{133F9F25-B175-4AF2-9C92-7C2C683696A3}" type="presOf" srcId="{83B0566A-B7AA-4FFA-A909-7EB901905585}" destId="{F72F8D8B-A478-4B39-A7B7-1FFF6D856A0D}" srcOrd="0" destOrd="0" presId="urn:microsoft.com/office/officeart/2005/8/layout/vList2"/>
    <dgm:cxn modelId="{F61C6338-F9BC-489D-9A8B-3C312F500FB0}" type="presOf" srcId="{527B8183-86F2-4E6D-B25F-03597592EC41}" destId="{BE5C289B-B97C-4A24-AA19-8B6B80F62BD6}" srcOrd="0" destOrd="0" presId="urn:microsoft.com/office/officeart/2005/8/layout/vList2"/>
    <dgm:cxn modelId="{1A4E0575-5E41-4732-AC9D-992E49974C9B}" srcId="{4BBBCB9C-DD3A-4981-8B98-DD85F40E768E}" destId="{527B8183-86F2-4E6D-B25F-03597592EC41}" srcOrd="4" destOrd="0" parTransId="{9A9D4193-5BBE-40F1-A578-4D67C1DDE724}" sibTransId="{ADE30262-CB5D-4E38-BC06-C2456D17063B}"/>
    <dgm:cxn modelId="{01F91399-CCA5-4D5E-84D7-5811EDF5B9E5}" type="presOf" srcId="{99FFE61A-05AA-4E99-893A-2D84C1507F71}" destId="{3B579341-58DD-4926-BCB4-15BB633F2214}" srcOrd="0" destOrd="0" presId="urn:microsoft.com/office/officeart/2005/8/layout/vList2"/>
    <dgm:cxn modelId="{9F721FBF-9B8B-413C-9A2D-089F1E402CF0}" srcId="{4BBBCB9C-DD3A-4981-8B98-DD85F40E768E}" destId="{83B0566A-B7AA-4FFA-A909-7EB901905585}" srcOrd="3" destOrd="0" parTransId="{ABE38703-EB64-4064-B425-836A102F9674}" sibTransId="{26875289-BC7D-4192-A2AA-D251B506F6CE}"/>
    <dgm:cxn modelId="{6C1F30BF-5882-4C45-A360-83177D8D994F}" srcId="{4BBBCB9C-DD3A-4981-8B98-DD85F40E768E}" destId="{FACF1B32-93EB-42DD-8D22-FB396C256FC0}" srcOrd="0" destOrd="0" parTransId="{B66739CE-BF8B-4BAA-AF80-1CA4A8076F46}" sibTransId="{04B44EE7-72BC-4F62-8F9E-1B8A9FCD427B}"/>
    <dgm:cxn modelId="{57C124CA-AF53-4345-A9D2-0A9D5738DCB8}" type="presOf" srcId="{FACF1B32-93EB-42DD-8D22-FB396C256FC0}" destId="{92CCACEB-E47E-4E50-B520-CE144B46D8E5}" srcOrd="0" destOrd="0" presId="urn:microsoft.com/office/officeart/2005/8/layout/vList2"/>
    <dgm:cxn modelId="{DFDD0DF0-D055-4A36-955E-094FBD2D6F8B}" srcId="{4BBBCB9C-DD3A-4981-8B98-DD85F40E768E}" destId="{D8BDB9E2-D122-4283-B4BC-E02B653B6BD6}" srcOrd="2" destOrd="0" parTransId="{5F313452-B8D8-4908-9D98-580F1477952A}" sibTransId="{4A68036E-DC57-4A8F-89B3-737EE94D6F15}"/>
    <dgm:cxn modelId="{3A7272F9-571B-43E8-9B44-23E23E281EFA}" srcId="{4BBBCB9C-DD3A-4981-8B98-DD85F40E768E}" destId="{99FFE61A-05AA-4E99-893A-2D84C1507F71}" srcOrd="1" destOrd="0" parTransId="{62D50D45-7EE7-49F0-995E-50A48EA90D45}" sibTransId="{2D970BFE-D846-4DE4-A210-C79460F61861}"/>
    <dgm:cxn modelId="{FC268F4E-D022-448E-8D5C-56223F1267DD}" type="presParOf" srcId="{2CDF7B0E-8A20-44C0-BB80-EEF196C353C6}" destId="{92CCACEB-E47E-4E50-B520-CE144B46D8E5}" srcOrd="0" destOrd="0" presId="urn:microsoft.com/office/officeart/2005/8/layout/vList2"/>
    <dgm:cxn modelId="{36BF7A2D-5024-4309-9683-FC1A2F9FB4CA}" type="presParOf" srcId="{2CDF7B0E-8A20-44C0-BB80-EEF196C353C6}" destId="{4F543238-7FF0-4A14-A62C-A0425F97DA37}" srcOrd="1" destOrd="0" presId="urn:microsoft.com/office/officeart/2005/8/layout/vList2"/>
    <dgm:cxn modelId="{703301F5-9861-41EC-8F6B-BC2F1CCA8F8A}" type="presParOf" srcId="{2CDF7B0E-8A20-44C0-BB80-EEF196C353C6}" destId="{3B579341-58DD-4926-BCB4-15BB633F2214}" srcOrd="2" destOrd="0" presId="urn:microsoft.com/office/officeart/2005/8/layout/vList2"/>
    <dgm:cxn modelId="{F447448D-E778-4186-A69E-58653F539B98}" type="presParOf" srcId="{2CDF7B0E-8A20-44C0-BB80-EEF196C353C6}" destId="{F10348B6-5346-454E-87A4-10A9E637C5A1}" srcOrd="3" destOrd="0" presId="urn:microsoft.com/office/officeart/2005/8/layout/vList2"/>
    <dgm:cxn modelId="{3C76C294-D750-47AA-B517-A2EA749242A4}" type="presParOf" srcId="{2CDF7B0E-8A20-44C0-BB80-EEF196C353C6}" destId="{A60D8F34-7ED7-4928-934C-4291EC3C777A}" srcOrd="4" destOrd="0" presId="urn:microsoft.com/office/officeart/2005/8/layout/vList2"/>
    <dgm:cxn modelId="{B2F27548-74C5-48CE-8D52-B8647E1B55C0}" type="presParOf" srcId="{2CDF7B0E-8A20-44C0-BB80-EEF196C353C6}" destId="{C62D11CA-21D4-4A13-9414-8081338D265A}" srcOrd="5" destOrd="0" presId="urn:microsoft.com/office/officeart/2005/8/layout/vList2"/>
    <dgm:cxn modelId="{98E24AB7-CCBC-435D-BC0A-7B4B3AED79C4}" type="presParOf" srcId="{2CDF7B0E-8A20-44C0-BB80-EEF196C353C6}" destId="{F72F8D8B-A478-4B39-A7B7-1FFF6D856A0D}" srcOrd="6" destOrd="0" presId="urn:microsoft.com/office/officeart/2005/8/layout/vList2"/>
    <dgm:cxn modelId="{501599BE-729E-4DBC-B777-67B5D84B0CD0}" type="presParOf" srcId="{2CDF7B0E-8A20-44C0-BB80-EEF196C353C6}" destId="{AD182B81-FEFB-49B8-8FBA-968FA578F764}" srcOrd="7" destOrd="0" presId="urn:microsoft.com/office/officeart/2005/8/layout/vList2"/>
    <dgm:cxn modelId="{E971987A-556E-4662-946B-507C92035B59}" type="presParOf" srcId="{2CDF7B0E-8A20-44C0-BB80-EEF196C353C6}" destId="{BE5C289B-B97C-4A24-AA19-8B6B80F62BD6}"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05BF3E-5C0D-4FED-807C-B509B7938654}"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ACCEF3BA-4910-4913-850D-626FFF65185B}">
      <dgm:prSet/>
      <dgm:spPr/>
      <dgm:t>
        <a:bodyPr/>
        <a:lstStyle/>
        <a:p>
          <a:r>
            <a:rPr lang="en-US"/>
            <a:t>Discoverers</a:t>
          </a:r>
        </a:p>
      </dgm:t>
    </dgm:pt>
    <dgm:pt modelId="{B7F6DF25-9931-4651-802E-3759B6B02F8D}" type="parTrans" cxnId="{CE5CB0FD-6666-47B3-ACFF-C0BFE2F6F7C2}">
      <dgm:prSet/>
      <dgm:spPr/>
      <dgm:t>
        <a:bodyPr/>
        <a:lstStyle/>
        <a:p>
          <a:endParaRPr lang="en-US"/>
        </a:p>
      </dgm:t>
    </dgm:pt>
    <dgm:pt modelId="{33DE4065-C08E-4DC5-B070-C16B369164A8}" type="sibTrans" cxnId="{CE5CB0FD-6666-47B3-ACFF-C0BFE2F6F7C2}">
      <dgm:prSet/>
      <dgm:spPr/>
      <dgm:t>
        <a:bodyPr/>
        <a:lstStyle/>
        <a:p>
          <a:endParaRPr lang="en-US"/>
        </a:p>
      </dgm:t>
    </dgm:pt>
    <dgm:pt modelId="{4323ED7E-3F90-466C-A2D9-223398C3A0DB}">
      <dgm:prSet/>
      <dgm:spPr/>
      <dgm:t>
        <a:bodyPr/>
        <a:lstStyle/>
        <a:p>
          <a:r>
            <a:rPr lang="en-US"/>
            <a:t>Communicators</a:t>
          </a:r>
        </a:p>
      </dgm:t>
    </dgm:pt>
    <dgm:pt modelId="{5D81A05B-724F-4ED4-AEAB-0545567FDD6C}" type="parTrans" cxnId="{A17C8438-5EBC-4F32-AC42-17D2A4B420D4}">
      <dgm:prSet/>
      <dgm:spPr/>
      <dgm:t>
        <a:bodyPr/>
        <a:lstStyle/>
        <a:p>
          <a:endParaRPr lang="en-US"/>
        </a:p>
      </dgm:t>
    </dgm:pt>
    <dgm:pt modelId="{73A4E383-7D80-472C-B9BC-6B9569D307E7}" type="sibTrans" cxnId="{A17C8438-5EBC-4F32-AC42-17D2A4B420D4}">
      <dgm:prSet/>
      <dgm:spPr/>
      <dgm:t>
        <a:bodyPr/>
        <a:lstStyle/>
        <a:p>
          <a:endParaRPr lang="en-US"/>
        </a:p>
      </dgm:t>
    </dgm:pt>
    <dgm:pt modelId="{0B1262CE-FDFD-429D-BB0F-13DCA719655F}">
      <dgm:prSet/>
      <dgm:spPr/>
      <dgm:t>
        <a:bodyPr/>
        <a:lstStyle/>
        <a:p>
          <a:r>
            <a:rPr lang="en-US"/>
            <a:t>First Word Users</a:t>
          </a:r>
        </a:p>
      </dgm:t>
    </dgm:pt>
    <dgm:pt modelId="{39A934C9-887F-4270-8D6A-0461F44F77E2}" type="parTrans" cxnId="{EDBEA7C7-15DF-46F4-BA66-82BF798B4807}">
      <dgm:prSet/>
      <dgm:spPr/>
      <dgm:t>
        <a:bodyPr/>
        <a:lstStyle/>
        <a:p>
          <a:endParaRPr lang="en-US"/>
        </a:p>
      </dgm:t>
    </dgm:pt>
    <dgm:pt modelId="{759A55BE-74F0-4687-99C8-1F99495220B2}" type="sibTrans" cxnId="{EDBEA7C7-15DF-46F4-BA66-82BF798B4807}">
      <dgm:prSet/>
      <dgm:spPr/>
      <dgm:t>
        <a:bodyPr/>
        <a:lstStyle/>
        <a:p>
          <a:endParaRPr lang="en-US"/>
        </a:p>
      </dgm:t>
    </dgm:pt>
    <dgm:pt modelId="{B255594A-1894-41B2-AF29-10DBCA5F58AC}">
      <dgm:prSet/>
      <dgm:spPr/>
      <dgm:t>
        <a:bodyPr/>
        <a:lstStyle/>
        <a:p>
          <a:r>
            <a:rPr lang="en-US"/>
            <a:t>Combiners</a:t>
          </a:r>
        </a:p>
      </dgm:t>
    </dgm:pt>
    <dgm:pt modelId="{F338FEE2-84C1-4229-B117-76187CDD589B}" type="parTrans" cxnId="{57703ED5-54C7-4E97-B997-7FB9ADE47EBB}">
      <dgm:prSet/>
      <dgm:spPr/>
      <dgm:t>
        <a:bodyPr/>
        <a:lstStyle/>
        <a:p>
          <a:endParaRPr lang="en-US"/>
        </a:p>
      </dgm:t>
    </dgm:pt>
    <dgm:pt modelId="{F4C6161B-EAF7-43A8-8E4C-D23A657E4F4C}" type="sibTrans" cxnId="{57703ED5-54C7-4E97-B997-7FB9ADE47EBB}">
      <dgm:prSet/>
      <dgm:spPr/>
      <dgm:t>
        <a:bodyPr/>
        <a:lstStyle/>
        <a:p>
          <a:endParaRPr lang="en-US"/>
        </a:p>
      </dgm:t>
    </dgm:pt>
    <dgm:pt modelId="{F5318F1E-C321-4880-B0CA-F14AA3242D10}" type="pres">
      <dgm:prSet presAssocID="{3205BF3E-5C0D-4FED-807C-B509B7938654}" presName="linear" presStyleCnt="0">
        <dgm:presLayoutVars>
          <dgm:dir/>
          <dgm:animLvl val="lvl"/>
          <dgm:resizeHandles val="exact"/>
        </dgm:presLayoutVars>
      </dgm:prSet>
      <dgm:spPr/>
    </dgm:pt>
    <dgm:pt modelId="{6C2D521E-4CA9-4AB8-B19F-23D9AFFD2BCF}" type="pres">
      <dgm:prSet presAssocID="{ACCEF3BA-4910-4913-850D-626FFF65185B}" presName="parentLin" presStyleCnt="0"/>
      <dgm:spPr/>
    </dgm:pt>
    <dgm:pt modelId="{48B04244-3CA9-4B45-B172-72DF7CC600A0}" type="pres">
      <dgm:prSet presAssocID="{ACCEF3BA-4910-4913-850D-626FFF65185B}" presName="parentLeftMargin" presStyleLbl="node1" presStyleIdx="0" presStyleCnt="4"/>
      <dgm:spPr/>
    </dgm:pt>
    <dgm:pt modelId="{E21910DB-F1F8-4DDC-87D7-2DB3A50DCFA4}" type="pres">
      <dgm:prSet presAssocID="{ACCEF3BA-4910-4913-850D-626FFF65185B}" presName="parentText" presStyleLbl="node1" presStyleIdx="0" presStyleCnt="4">
        <dgm:presLayoutVars>
          <dgm:chMax val="0"/>
          <dgm:bulletEnabled val="1"/>
        </dgm:presLayoutVars>
      </dgm:prSet>
      <dgm:spPr/>
    </dgm:pt>
    <dgm:pt modelId="{627307B7-1EE7-4786-B9B6-2FB644AD9683}" type="pres">
      <dgm:prSet presAssocID="{ACCEF3BA-4910-4913-850D-626FFF65185B}" presName="negativeSpace" presStyleCnt="0"/>
      <dgm:spPr/>
    </dgm:pt>
    <dgm:pt modelId="{B91D35F0-61B7-4062-855D-37F7CFC62E54}" type="pres">
      <dgm:prSet presAssocID="{ACCEF3BA-4910-4913-850D-626FFF65185B}" presName="childText" presStyleLbl="conFgAcc1" presStyleIdx="0" presStyleCnt="4">
        <dgm:presLayoutVars>
          <dgm:bulletEnabled val="1"/>
        </dgm:presLayoutVars>
      </dgm:prSet>
      <dgm:spPr/>
    </dgm:pt>
    <dgm:pt modelId="{10A4EE0A-14D5-4AA9-BD47-201F0DE588CF}" type="pres">
      <dgm:prSet presAssocID="{33DE4065-C08E-4DC5-B070-C16B369164A8}" presName="spaceBetweenRectangles" presStyleCnt="0"/>
      <dgm:spPr/>
    </dgm:pt>
    <dgm:pt modelId="{EEABA580-3396-4364-8258-DB71C40D32B8}" type="pres">
      <dgm:prSet presAssocID="{4323ED7E-3F90-466C-A2D9-223398C3A0DB}" presName="parentLin" presStyleCnt="0"/>
      <dgm:spPr/>
    </dgm:pt>
    <dgm:pt modelId="{7EEAF6C0-F416-4C52-9797-ED85C86C7A67}" type="pres">
      <dgm:prSet presAssocID="{4323ED7E-3F90-466C-A2D9-223398C3A0DB}" presName="parentLeftMargin" presStyleLbl="node1" presStyleIdx="0" presStyleCnt="4"/>
      <dgm:spPr/>
    </dgm:pt>
    <dgm:pt modelId="{62650C42-F004-4B53-882C-3360C8112E76}" type="pres">
      <dgm:prSet presAssocID="{4323ED7E-3F90-466C-A2D9-223398C3A0DB}" presName="parentText" presStyleLbl="node1" presStyleIdx="1" presStyleCnt="4">
        <dgm:presLayoutVars>
          <dgm:chMax val="0"/>
          <dgm:bulletEnabled val="1"/>
        </dgm:presLayoutVars>
      </dgm:prSet>
      <dgm:spPr/>
    </dgm:pt>
    <dgm:pt modelId="{ACCD2E9C-0606-4612-8B10-7E28E77C40EB}" type="pres">
      <dgm:prSet presAssocID="{4323ED7E-3F90-466C-A2D9-223398C3A0DB}" presName="negativeSpace" presStyleCnt="0"/>
      <dgm:spPr/>
    </dgm:pt>
    <dgm:pt modelId="{A2092C9D-62EA-421B-A50A-E8E79F02748A}" type="pres">
      <dgm:prSet presAssocID="{4323ED7E-3F90-466C-A2D9-223398C3A0DB}" presName="childText" presStyleLbl="conFgAcc1" presStyleIdx="1" presStyleCnt="4">
        <dgm:presLayoutVars>
          <dgm:bulletEnabled val="1"/>
        </dgm:presLayoutVars>
      </dgm:prSet>
      <dgm:spPr/>
    </dgm:pt>
    <dgm:pt modelId="{BC2512AB-33A5-416D-946F-9BC952858FE3}" type="pres">
      <dgm:prSet presAssocID="{73A4E383-7D80-472C-B9BC-6B9569D307E7}" presName="spaceBetweenRectangles" presStyleCnt="0"/>
      <dgm:spPr/>
    </dgm:pt>
    <dgm:pt modelId="{36CCB2DA-DB41-474C-BCAC-735069DA5B72}" type="pres">
      <dgm:prSet presAssocID="{0B1262CE-FDFD-429D-BB0F-13DCA719655F}" presName="parentLin" presStyleCnt="0"/>
      <dgm:spPr/>
    </dgm:pt>
    <dgm:pt modelId="{B3D4B536-13A3-4C64-986B-4DFE4270A40D}" type="pres">
      <dgm:prSet presAssocID="{0B1262CE-FDFD-429D-BB0F-13DCA719655F}" presName="parentLeftMargin" presStyleLbl="node1" presStyleIdx="1" presStyleCnt="4"/>
      <dgm:spPr/>
    </dgm:pt>
    <dgm:pt modelId="{C663B227-185E-4301-B9ED-D267996014A5}" type="pres">
      <dgm:prSet presAssocID="{0B1262CE-FDFD-429D-BB0F-13DCA719655F}" presName="parentText" presStyleLbl="node1" presStyleIdx="2" presStyleCnt="4">
        <dgm:presLayoutVars>
          <dgm:chMax val="0"/>
          <dgm:bulletEnabled val="1"/>
        </dgm:presLayoutVars>
      </dgm:prSet>
      <dgm:spPr/>
    </dgm:pt>
    <dgm:pt modelId="{5FEB5AEB-9AE8-4A4A-9A53-780303EA5737}" type="pres">
      <dgm:prSet presAssocID="{0B1262CE-FDFD-429D-BB0F-13DCA719655F}" presName="negativeSpace" presStyleCnt="0"/>
      <dgm:spPr/>
    </dgm:pt>
    <dgm:pt modelId="{B7EDAD93-716D-42F4-A2B9-31F84785F359}" type="pres">
      <dgm:prSet presAssocID="{0B1262CE-FDFD-429D-BB0F-13DCA719655F}" presName="childText" presStyleLbl="conFgAcc1" presStyleIdx="2" presStyleCnt="4">
        <dgm:presLayoutVars>
          <dgm:bulletEnabled val="1"/>
        </dgm:presLayoutVars>
      </dgm:prSet>
      <dgm:spPr/>
    </dgm:pt>
    <dgm:pt modelId="{277E9232-D824-4A95-BA76-954F29DB4D0A}" type="pres">
      <dgm:prSet presAssocID="{759A55BE-74F0-4687-99C8-1F99495220B2}" presName="spaceBetweenRectangles" presStyleCnt="0"/>
      <dgm:spPr/>
    </dgm:pt>
    <dgm:pt modelId="{390E343C-0D99-486C-AA92-D365C5956578}" type="pres">
      <dgm:prSet presAssocID="{B255594A-1894-41B2-AF29-10DBCA5F58AC}" presName="parentLin" presStyleCnt="0"/>
      <dgm:spPr/>
    </dgm:pt>
    <dgm:pt modelId="{1AA7E9BD-0C50-41A2-AFC2-B4D9BF725665}" type="pres">
      <dgm:prSet presAssocID="{B255594A-1894-41B2-AF29-10DBCA5F58AC}" presName="parentLeftMargin" presStyleLbl="node1" presStyleIdx="2" presStyleCnt="4"/>
      <dgm:spPr/>
    </dgm:pt>
    <dgm:pt modelId="{09DB8FE2-4924-4380-AC26-69895705E1C1}" type="pres">
      <dgm:prSet presAssocID="{B255594A-1894-41B2-AF29-10DBCA5F58AC}" presName="parentText" presStyleLbl="node1" presStyleIdx="3" presStyleCnt="4">
        <dgm:presLayoutVars>
          <dgm:chMax val="0"/>
          <dgm:bulletEnabled val="1"/>
        </dgm:presLayoutVars>
      </dgm:prSet>
      <dgm:spPr/>
    </dgm:pt>
    <dgm:pt modelId="{3AF81C27-6ED9-4685-8CB2-DFD99581DF3D}" type="pres">
      <dgm:prSet presAssocID="{B255594A-1894-41B2-AF29-10DBCA5F58AC}" presName="negativeSpace" presStyleCnt="0"/>
      <dgm:spPr/>
    </dgm:pt>
    <dgm:pt modelId="{D4544738-CBAE-4D0B-9D32-972BE22E2C01}" type="pres">
      <dgm:prSet presAssocID="{B255594A-1894-41B2-AF29-10DBCA5F58AC}" presName="childText" presStyleLbl="conFgAcc1" presStyleIdx="3" presStyleCnt="4">
        <dgm:presLayoutVars>
          <dgm:bulletEnabled val="1"/>
        </dgm:presLayoutVars>
      </dgm:prSet>
      <dgm:spPr/>
    </dgm:pt>
  </dgm:ptLst>
  <dgm:cxnLst>
    <dgm:cxn modelId="{AB22D410-DF6D-4D21-BD18-5F70C135A32A}" type="presOf" srcId="{4323ED7E-3F90-466C-A2D9-223398C3A0DB}" destId="{7EEAF6C0-F416-4C52-9797-ED85C86C7A67}" srcOrd="0" destOrd="0" presId="urn:microsoft.com/office/officeart/2005/8/layout/list1"/>
    <dgm:cxn modelId="{E6163821-D050-43C2-BEF5-237C8CC6029E}" type="presOf" srcId="{ACCEF3BA-4910-4913-850D-626FFF65185B}" destId="{48B04244-3CA9-4B45-B172-72DF7CC600A0}" srcOrd="0" destOrd="0" presId="urn:microsoft.com/office/officeart/2005/8/layout/list1"/>
    <dgm:cxn modelId="{A17C8438-5EBC-4F32-AC42-17D2A4B420D4}" srcId="{3205BF3E-5C0D-4FED-807C-B509B7938654}" destId="{4323ED7E-3F90-466C-A2D9-223398C3A0DB}" srcOrd="1" destOrd="0" parTransId="{5D81A05B-724F-4ED4-AEAB-0545567FDD6C}" sibTransId="{73A4E383-7D80-472C-B9BC-6B9569D307E7}"/>
    <dgm:cxn modelId="{4ABB9345-A69F-49AC-9A87-19C39C6A2D4B}" type="presOf" srcId="{ACCEF3BA-4910-4913-850D-626FFF65185B}" destId="{E21910DB-F1F8-4DDC-87D7-2DB3A50DCFA4}" srcOrd="1" destOrd="0" presId="urn:microsoft.com/office/officeart/2005/8/layout/list1"/>
    <dgm:cxn modelId="{B012484A-656B-485F-9293-A8634015F5A1}" type="presOf" srcId="{B255594A-1894-41B2-AF29-10DBCA5F58AC}" destId="{09DB8FE2-4924-4380-AC26-69895705E1C1}" srcOrd="1" destOrd="0" presId="urn:microsoft.com/office/officeart/2005/8/layout/list1"/>
    <dgm:cxn modelId="{BD91276B-F752-4D01-BFDB-BD4F174C6B7F}" type="presOf" srcId="{0B1262CE-FDFD-429D-BB0F-13DCA719655F}" destId="{B3D4B536-13A3-4C64-986B-4DFE4270A40D}" srcOrd="0" destOrd="0" presId="urn:microsoft.com/office/officeart/2005/8/layout/list1"/>
    <dgm:cxn modelId="{6EAF4FB7-0C77-4CE8-A418-E9764DBF349C}" type="presOf" srcId="{3205BF3E-5C0D-4FED-807C-B509B7938654}" destId="{F5318F1E-C321-4880-B0CA-F14AA3242D10}" srcOrd="0" destOrd="0" presId="urn:microsoft.com/office/officeart/2005/8/layout/list1"/>
    <dgm:cxn modelId="{EDBEA7C7-15DF-46F4-BA66-82BF798B4807}" srcId="{3205BF3E-5C0D-4FED-807C-B509B7938654}" destId="{0B1262CE-FDFD-429D-BB0F-13DCA719655F}" srcOrd="2" destOrd="0" parTransId="{39A934C9-887F-4270-8D6A-0461F44F77E2}" sibTransId="{759A55BE-74F0-4687-99C8-1F99495220B2}"/>
    <dgm:cxn modelId="{57703ED5-54C7-4E97-B997-7FB9ADE47EBB}" srcId="{3205BF3E-5C0D-4FED-807C-B509B7938654}" destId="{B255594A-1894-41B2-AF29-10DBCA5F58AC}" srcOrd="3" destOrd="0" parTransId="{F338FEE2-84C1-4229-B117-76187CDD589B}" sibTransId="{F4C6161B-EAF7-43A8-8E4C-D23A657E4F4C}"/>
    <dgm:cxn modelId="{FB6EB9F6-6529-493C-B2A5-00F47BBCD922}" type="presOf" srcId="{4323ED7E-3F90-466C-A2D9-223398C3A0DB}" destId="{62650C42-F004-4B53-882C-3360C8112E76}" srcOrd="1" destOrd="0" presId="urn:microsoft.com/office/officeart/2005/8/layout/list1"/>
    <dgm:cxn modelId="{9144BEF6-0342-4AA6-A7DA-1F49A4C42C44}" type="presOf" srcId="{0B1262CE-FDFD-429D-BB0F-13DCA719655F}" destId="{C663B227-185E-4301-B9ED-D267996014A5}" srcOrd="1" destOrd="0" presId="urn:microsoft.com/office/officeart/2005/8/layout/list1"/>
    <dgm:cxn modelId="{721615F7-D108-46A1-B54B-8CF32E3C9CFD}" type="presOf" srcId="{B255594A-1894-41B2-AF29-10DBCA5F58AC}" destId="{1AA7E9BD-0C50-41A2-AFC2-B4D9BF725665}" srcOrd="0" destOrd="0" presId="urn:microsoft.com/office/officeart/2005/8/layout/list1"/>
    <dgm:cxn modelId="{CE5CB0FD-6666-47B3-ACFF-C0BFE2F6F7C2}" srcId="{3205BF3E-5C0D-4FED-807C-B509B7938654}" destId="{ACCEF3BA-4910-4913-850D-626FFF65185B}" srcOrd="0" destOrd="0" parTransId="{B7F6DF25-9931-4651-802E-3759B6B02F8D}" sibTransId="{33DE4065-C08E-4DC5-B070-C16B369164A8}"/>
    <dgm:cxn modelId="{6D8850C4-405D-4B5C-A3FA-5754D9576EDC}" type="presParOf" srcId="{F5318F1E-C321-4880-B0CA-F14AA3242D10}" destId="{6C2D521E-4CA9-4AB8-B19F-23D9AFFD2BCF}" srcOrd="0" destOrd="0" presId="urn:microsoft.com/office/officeart/2005/8/layout/list1"/>
    <dgm:cxn modelId="{3B3CE153-914C-40B2-9E95-C4797521585F}" type="presParOf" srcId="{6C2D521E-4CA9-4AB8-B19F-23D9AFFD2BCF}" destId="{48B04244-3CA9-4B45-B172-72DF7CC600A0}" srcOrd="0" destOrd="0" presId="urn:microsoft.com/office/officeart/2005/8/layout/list1"/>
    <dgm:cxn modelId="{25D1F5F7-D880-4799-BC73-0A671E24AA41}" type="presParOf" srcId="{6C2D521E-4CA9-4AB8-B19F-23D9AFFD2BCF}" destId="{E21910DB-F1F8-4DDC-87D7-2DB3A50DCFA4}" srcOrd="1" destOrd="0" presId="urn:microsoft.com/office/officeart/2005/8/layout/list1"/>
    <dgm:cxn modelId="{13B286A1-0496-4846-943A-677E7690C983}" type="presParOf" srcId="{F5318F1E-C321-4880-B0CA-F14AA3242D10}" destId="{627307B7-1EE7-4786-B9B6-2FB644AD9683}" srcOrd="1" destOrd="0" presId="urn:microsoft.com/office/officeart/2005/8/layout/list1"/>
    <dgm:cxn modelId="{A5796B4C-F864-4E63-B1E6-73C582E6DEA1}" type="presParOf" srcId="{F5318F1E-C321-4880-B0CA-F14AA3242D10}" destId="{B91D35F0-61B7-4062-855D-37F7CFC62E54}" srcOrd="2" destOrd="0" presId="urn:microsoft.com/office/officeart/2005/8/layout/list1"/>
    <dgm:cxn modelId="{BD743452-63B8-4AD6-A4CD-CF0A11636B2D}" type="presParOf" srcId="{F5318F1E-C321-4880-B0CA-F14AA3242D10}" destId="{10A4EE0A-14D5-4AA9-BD47-201F0DE588CF}" srcOrd="3" destOrd="0" presId="urn:microsoft.com/office/officeart/2005/8/layout/list1"/>
    <dgm:cxn modelId="{53DA8E04-831F-4744-BC3D-ED6398460A42}" type="presParOf" srcId="{F5318F1E-C321-4880-B0CA-F14AA3242D10}" destId="{EEABA580-3396-4364-8258-DB71C40D32B8}" srcOrd="4" destOrd="0" presId="urn:microsoft.com/office/officeart/2005/8/layout/list1"/>
    <dgm:cxn modelId="{FC4C4333-B43B-499D-9C1F-1058003C63B9}" type="presParOf" srcId="{EEABA580-3396-4364-8258-DB71C40D32B8}" destId="{7EEAF6C0-F416-4C52-9797-ED85C86C7A67}" srcOrd="0" destOrd="0" presId="urn:microsoft.com/office/officeart/2005/8/layout/list1"/>
    <dgm:cxn modelId="{4B60A056-FED1-4C01-A87F-A3497C916E87}" type="presParOf" srcId="{EEABA580-3396-4364-8258-DB71C40D32B8}" destId="{62650C42-F004-4B53-882C-3360C8112E76}" srcOrd="1" destOrd="0" presId="urn:microsoft.com/office/officeart/2005/8/layout/list1"/>
    <dgm:cxn modelId="{4488105B-B823-4132-8C3D-C91600B98EB4}" type="presParOf" srcId="{F5318F1E-C321-4880-B0CA-F14AA3242D10}" destId="{ACCD2E9C-0606-4612-8B10-7E28E77C40EB}" srcOrd="5" destOrd="0" presId="urn:microsoft.com/office/officeart/2005/8/layout/list1"/>
    <dgm:cxn modelId="{6F9BC924-9289-46D5-91BE-C90E42C89AB1}" type="presParOf" srcId="{F5318F1E-C321-4880-B0CA-F14AA3242D10}" destId="{A2092C9D-62EA-421B-A50A-E8E79F02748A}" srcOrd="6" destOrd="0" presId="urn:microsoft.com/office/officeart/2005/8/layout/list1"/>
    <dgm:cxn modelId="{5622D806-5669-4D87-9340-18225F7160E5}" type="presParOf" srcId="{F5318F1E-C321-4880-B0CA-F14AA3242D10}" destId="{BC2512AB-33A5-416D-946F-9BC952858FE3}" srcOrd="7" destOrd="0" presId="urn:microsoft.com/office/officeart/2005/8/layout/list1"/>
    <dgm:cxn modelId="{7B2DC7E5-EDC0-4669-8B00-3628DB166359}" type="presParOf" srcId="{F5318F1E-C321-4880-B0CA-F14AA3242D10}" destId="{36CCB2DA-DB41-474C-BCAC-735069DA5B72}" srcOrd="8" destOrd="0" presId="urn:microsoft.com/office/officeart/2005/8/layout/list1"/>
    <dgm:cxn modelId="{91838186-C6B5-4CB7-9A7B-350A7AC68EE2}" type="presParOf" srcId="{36CCB2DA-DB41-474C-BCAC-735069DA5B72}" destId="{B3D4B536-13A3-4C64-986B-4DFE4270A40D}" srcOrd="0" destOrd="0" presId="urn:microsoft.com/office/officeart/2005/8/layout/list1"/>
    <dgm:cxn modelId="{3DA3AC09-102B-45FE-AB4A-58D1C5DF6885}" type="presParOf" srcId="{36CCB2DA-DB41-474C-BCAC-735069DA5B72}" destId="{C663B227-185E-4301-B9ED-D267996014A5}" srcOrd="1" destOrd="0" presId="urn:microsoft.com/office/officeart/2005/8/layout/list1"/>
    <dgm:cxn modelId="{8691DCF8-0E4C-4B0C-BF65-51157A0339C2}" type="presParOf" srcId="{F5318F1E-C321-4880-B0CA-F14AA3242D10}" destId="{5FEB5AEB-9AE8-4A4A-9A53-780303EA5737}" srcOrd="9" destOrd="0" presId="urn:microsoft.com/office/officeart/2005/8/layout/list1"/>
    <dgm:cxn modelId="{A0784D14-ACE9-4730-B496-3A5E85404A4C}" type="presParOf" srcId="{F5318F1E-C321-4880-B0CA-F14AA3242D10}" destId="{B7EDAD93-716D-42F4-A2B9-31F84785F359}" srcOrd="10" destOrd="0" presId="urn:microsoft.com/office/officeart/2005/8/layout/list1"/>
    <dgm:cxn modelId="{C84F815A-08D5-4ADB-98BB-5A533C438AFE}" type="presParOf" srcId="{F5318F1E-C321-4880-B0CA-F14AA3242D10}" destId="{277E9232-D824-4A95-BA76-954F29DB4D0A}" srcOrd="11" destOrd="0" presId="urn:microsoft.com/office/officeart/2005/8/layout/list1"/>
    <dgm:cxn modelId="{E872DE87-1BE8-4329-B94C-9D8ADC00399A}" type="presParOf" srcId="{F5318F1E-C321-4880-B0CA-F14AA3242D10}" destId="{390E343C-0D99-486C-AA92-D365C5956578}" srcOrd="12" destOrd="0" presId="urn:microsoft.com/office/officeart/2005/8/layout/list1"/>
    <dgm:cxn modelId="{2AA88D86-FA6E-4B69-8CF4-1F28CF9DCD1A}" type="presParOf" srcId="{390E343C-0D99-486C-AA92-D365C5956578}" destId="{1AA7E9BD-0C50-41A2-AFC2-B4D9BF725665}" srcOrd="0" destOrd="0" presId="urn:microsoft.com/office/officeart/2005/8/layout/list1"/>
    <dgm:cxn modelId="{70CD2DF2-AC34-4A27-AF43-1CAAABDFA4D2}" type="presParOf" srcId="{390E343C-0D99-486C-AA92-D365C5956578}" destId="{09DB8FE2-4924-4380-AC26-69895705E1C1}" srcOrd="1" destOrd="0" presId="urn:microsoft.com/office/officeart/2005/8/layout/list1"/>
    <dgm:cxn modelId="{D0B105B7-F59D-40EA-BF33-CA872AD38419}" type="presParOf" srcId="{F5318F1E-C321-4880-B0CA-F14AA3242D10}" destId="{3AF81C27-6ED9-4685-8CB2-DFD99581DF3D}" srcOrd="13" destOrd="0" presId="urn:microsoft.com/office/officeart/2005/8/layout/list1"/>
    <dgm:cxn modelId="{60727AA0-3439-4F49-A6FD-90E84D85EB5F}" type="presParOf" srcId="{F5318F1E-C321-4880-B0CA-F14AA3242D10}" destId="{D4544738-CBAE-4D0B-9D32-972BE22E2C01}"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4029CDA-B4FC-4591-9666-B921BB9702FC}" type="doc">
      <dgm:prSet loTypeId="urn:microsoft.com/office/officeart/2005/8/layout/hierarchy1" loCatId="hierarchy" qsTypeId="urn:microsoft.com/office/officeart/2005/8/quickstyle/simple1" qsCatId="simple" csTypeId="urn:microsoft.com/office/officeart/2005/8/colors/accent6_2" csCatId="accent6" phldr="1"/>
      <dgm:spPr/>
      <dgm:t>
        <a:bodyPr/>
        <a:lstStyle/>
        <a:p>
          <a:endParaRPr lang="en-US"/>
        </a:p>
      </dgm:t>
    </dgm:pt>
    <dgm:pt modelId="{650BD2B5-1973-4CA8-A335-DE9CEA17D218}">
      <dgm:prSet/>
      <dgm:spPr/>
      <dgm:t>
        <a:bodyPr/>
        <a:lstStyle/>
        <a:p>
          <a:r>
            <a:rPr lang="en-US" dirty="0"/>
            <a:t>What are your thoughts on the Hanen technique, Listen &amp; Find One Like It?</a:t>
          </a:r>
        </a:p>
      </dgm:t>
    </dgm:pt>
    <dgm:pt modelId="{44AEDFD0-18B4-4DB6-9583-35AB46D45402}" type="parTrans" cxnId="{0AE8C876-15B6-4487-AC5F-B21869868474}">
      <dgm:prSet/>
      <dgm:spPr/>
      <dgm:t>
        <a:bodyPr/>
        <a:lstStyle/>
        <a:p>
          <a:endParaRPr lang="en-US"/>
        </a:p>
      </dgm:t>
    </dgm:pt>
    <dgm:pt modelId="{953641C0-4A7A-4CCF-8C24-CAC5538AA349}" type="sibTrans" cxnId="{0AE8C876-15B6-4487-AC5F-B21869868474}">
      <dgm:prSet/>
      <dgm:spPr/>
      <dgm:t>
        <a:bodyPr/>
        <a:lstStyle/>
        <a:p>
          <a:endParaRPr lang="en-US"/>
        </a:p>
      </dgm:t>
    </dgm:pt>
    <dgm:pt modelId="{D07041C2-FCE1-490C-9FDD-27D5C342CBCF}">
      <dgm:prSet/>
      <dgm:spPr/>
      <dgm:t>
        <a:bodyPr/>
        <a:lstStyle/>
        <a:p>
          <a:r>
            <a:rPr lang="en-US" dirty="0"/>
            <a:t>What are other techniques you have used to support noticing and discriminating rhymes?</a:t>
          </a:r>
        </a:p>
      </dgm:t>
    </dgm:pt>
    <dgm:pt modelId="{E3C900A5-1098-4D7B-8276-D9D65BE72BB0}" type="parTrans" cxnId="{2BB021B8-DD0D-4092-865F-154B80D4501F}">
      <dgm:prSet/>
      <dgm:spPr/>
      <dgm:t>
        <a:bodyPr/>
        <a:lstStyle/>
        <a:p>
          <a:endParaRPr lang="en-US"/>
        </a:p>
      </dgm:t>
    </dgm:pt>
    <dgm:pt modelId="{D70344F8-DC97-49DF-A431-63FB6612B632}" type="sibTrans" cxnId="{2BB021B8-DD0D-4092-865F-154B80D4501F}">
      <dgm:prSet/>
      <dgm:spPr/>
      <dgm:t>
        <a:bodyPr/>
        <a:lstStyle/>
        <a:p>
          <a:endParaRPr lang="en-US"/>
        </a:p>
      </dgm:t>
    </dgm:pt>
    <dgm:pt modelId="{B3FC1950-76D9-4B3B-BDD0-1E198BA0C05B}" type="pres">
      <dgm:prSet presAssocID="{94029CDA-B4FC-4591-9666-B921BB9702FC}" presName="hierChild1" presStyleCnt="0">
        <dgm:presLayoutVars>
          <dgm:chPref val="1"/>
          <dgm:dir/>
          <dgm:animOne val="branch"/>
          <dgm:animLvl val="lvl"/>
          <dgm:resizeHandles/>
        </dgm:presLayoutVars>
      </dgm:prSet>
      <dgm:spPr/>
    </dgm:pt>
    <dgm:pt modelId="{5B3FF8AB-AACB-49CB-8EAE-7CCD296ACFCB}" type="pres">
      <dgm:prSet presAssocID="{650BD2B5-1973-4CA8-A335-DE9CEA17D218}" presName="hierRoot1" presStyleCnt="0"/>
      <dgm:spPr/>
    </dgm:pt>
    <dgm:pt modelId="{C0CBE1E6-EB52-4A2B-B252-679F79A9ED8C}" type="pres">
      <dgm:prSet presAssocID="{650BD2B5-1973-4CA8-A335-DE9CEA17D218}" presName="composite" presStyleCnt="0"/>
      <dgm:spPr/>
    </dgm:pt>
    <dgm:pt modelId="{6185E335-039A-438A-9D5B-76A566C01A70}" type="pres">
      <dgm:prSet presAssocID="{650BD2B5-1973-4CA8-A335-DE9CEA17D218}" presName="background" presStyleLbl="node0" presStyleIdx="0" presStyleCnt="2"/>
      <dgm:spPr/>
    </dgm:pt>
    <dgm:pt modelId="{5CDBC72F-5A72-414D-B0E8-5B30DAA41A98}" type="pres">
      <dgm:prSet presAssocID="{650BD2B5-1973-4CA8-A335-DE9CEA17D218}" presName="text" presStyleLbl="fgAcc0" presStyleIdx="0" presStyleCnt="2">
        <dgm:presLayoutVars>
          <dgm:chPref val="3"/>
        </dgm:presLayoutVars>
      </dgm:prSet>
      <dgm:spPr/>
    </dgm:pt>
    <dgm:pt modelId="{F02DD521-199C-4E46-9DC8-F603EAC7BC4D}" type="pres">
      <dgm:prSet presAssocID="{650BD2B5-1973-4CA8-A335-DE9CEA17D218}" presName="hierChild2" presStyleCnt="0"/>
      <dgm:spPr/>
    </dgm:pt>
    <dgm:pt modelId="{21728A98-C379-47E1-8B49-105F736A4809}" type="pres">
      <dgm:prSet presAssocID="{D07041C2-FCE1-490C-9FDD-27D5C342CBCF}" presName="hierRoot1" presStyleCnt="0"/>
      <dgm:spPr/>
    </dgm:pt>
    <dgm:pt modelId="{A16F315C-CD07-4819-A4DD-B3E842E003EB}" type="pres">
      <dgm:prSet presAssocID="{D07041C2-FCE1-490C-9FDD-27D5C342CBCF}" presName="composite" presStyleCnt="0"/>
      <dgm:spPr/>
    </dgm:pt>
    <dgm:pt modelId="{8839B65C-B2F7-42A2-8237-5B7DEEDB164A}" type="pres">
      <dgm:prSet presAssocID="{D07041C2-FCE1-490C-9FDD-27D5C342CBCF}" presName="background" presStyleLbl="node0" presStyleIdx="1" presStyleCnt="2"/>
      <dgm:spPr/>
    </dgm:pt>
    <dgm:pt modelId="{F4A6F19F-186D-487E-A5A6-C6DDBC9577DE}" type="pres">
      <dgm:prSet presAssocID="{D07041C2-FCE1-490C-9FDD-27D5C342CBCF}" presName="text" presStyleLbl="fgAcc0" presStyleIdx="1" presStyleCnt="2">
        <dgm:presLayoutVars>
          <dgm:chPref val="3"/>
        </dgm:presLayoutVars>
      </dgm:prSet>
      <dgm:spPr/>
    </dgm:pt>
    <dgm:pt modelId="{F0E5A787-C7A4-4CA5-AC0E-7D24AB643059}" type="pres">
      <dgm:prSet presAssocID="{D07041C2-FCE1-490C-9FDD-27D5C342CBCF}" presName="hierChild2" presStyleCnt="0"/>
      <dgm:spPr/>
    </dgm:pt>
  </dgm:ptLst>
  <dgm:cxnLst>
    <dgm:cxn modelId="{0C1E4430-8911-4515-A929-999BA299F5AB}" type="presOf" srcId="{94029CDA-B4FC-4591-9666-B921BB9702FC}" destId="{B3FC1950-76D9-4B3B-BDD0-1E198BA0C05B}" srcOrd="0" destOrd="0" presId="urn:microsoft.com/office/officeart/2005/8/layout/hierarchy1"/>
    <dgm:cxn modelId="{0AE8C876-15B6-4487-AC5F-B21869868474}" srcId="{94029CDA-B4FC-4591-9666-B921BB9702FC}" destId="{650BD2B5-1973-4CA8-A335-DE9CEA17D218}" srcOrd="0" destOrd="0" parTransId="{44AEDFD0-18B4-4DB6-9583-35AB46D45402}" sibTransId="{953641C0-4A7A-4CCF-8C24-CAC5538AA349}"/>
    <dgm:cxn modelId="{4C188384-FB9D-4238-ABD3-D9CB47ED33B0}" type="presOf" srcId="{D07041C2-FCE1-490C-9FDD-27D5C342CBCF}" destId="{F4A6F19F-186D-487E-A5A6-C6DDBC9577DE}" srcOrd="0" destOrd="0" presId="urn:microsoft.com/office/officeart/2005/8/layout/hierarchy1"/>
    <dgm:cxn modelId="{EBB6D8B0-B17C-4D19-BD07-14F3758E9405}" type="presOf" srcId="{650BD2B5-1973-4CA8-A335-DE9CEA17D218}" destId="{5CDBC72F-5A72-414D-B0E8-5B30DAA41A98}" srcOrd="0" destOrd="0" presId="urn:microsoft.com/office/officeart/2005/8/layout/hierarchy1"/>
    <dgm:cxn modelId="{2BB021B8-DD0D-4092-865F-154B80D4501F}" srcId="{94029CDA-B4FC-4591-9666-B921BB9702FC}" destId="{D07041C2-FCE1-490C-9FDD-27D5C342CBCF}" srcOrd="1" destOrd="0" parTransId="{E3C900A5-1098-4D7B-8276-D9D65BE72BB0}" sibTransId="{D70344F8-DC97-49DF-A431-63FB6612B632}"/>
    <dgm:cxn modelId="{AE00CE38-A93D-4DC2-AE94-F3888E743047}" type="presParOf" srcId="{B3FC1950-76D9-4B3B-BDD0-1E198BA0C05B}" destId="{5B3FF8AB-AACB-49CB-8EAE-7CCD296ACFCB}" srcOrd="0" destOrd="0" presId="urn:microsoft.com/office/officeart/2005/8/layout/hierarchy1"/>
    <dgm:cxn modelId="{604163C7-F11A-45DC-88B0-5DAACB397E9A}" type="presParOf" srcId="{5B3FF8AB-AACB-49CB-8EAE-7CCD296ACFCB}" destId="{C0CBE1E6-EB52-4A2B-B252-679F79A9ED8C}" srcOrd="0" destOrd="0" presId="urn:microsoft.com/office/officeart/2005/8/layout/hierarchy1"/>
    <dgm:cxn modelId="{D5426ED5-9A58-4F16-AABC-7F39BC333A99}" type="presParOf" srcId="{C0CBE1E6-EB52-4A2B-B252-679F79A9ED8C}" destId="{6185E335-039A-438A-9D5B-76A566C01A70}" srcOrd="0" destOrd="0" presId="urn:microsoft.com/office/officeart/2005/8/layout/hierarchy1"/>
    <dgm:cxn modelId="{C9DA9F38-D021-4312-A8B8-CA72C97D00E7}" type="presParOf" srcId="{C0CBE1E6-EB52-4A2B-B252-679F79A9ED8C}" destId="{5CDBC72F-5A72-414D-B0E8-5B30DAA41A98}" srcOrd="1" destOrd="0" presId="urn:microsoft.com/office/officeart/2005/8/layout/hierarchy1"/>
    <dgm:cxn modelId="{DC7E8336-EA29-47CF-946D-8BBDC983D2AF}" type="presParOf" srcId="{5B3FF8AB-AACB-49CB-8EAE-7CCD296ACFCB}" destId="{F02DD521-199C-4E46-9DC8-F603EAC7BC4D}" srcOrd="1" destOrd="0" presId="urn:microsoft.com/office/officeart/2005/8/layout/hierarchy1"/>
    <dgm:cxn modelId="{431EB9ED-CDD5-42F7-BDE1-4E2B6E787055}" type="presParOf" srcId="{B3FC1950-76D9-4B3B-BDD0-1E198BA0C05B}" destId="{21728A98-C379-47E1-8B49-105F736A4809}" srcOrd="1" destOrd="0" presId="urn:microsoft.com/office/officeart/2005/8/layout/hierarchy1"/>
    <dgm:cxn modelId="{4C98AA08-7F7D-433E-8DDB-37511DE29284}" type="presParOf" srcId="{21728A98-C379-47E1-8B49-105F736A4809}" destId="{A16F315C-CD07-4819-A4DD-B3E842E003EB}" srcOrd="0" destOrd="0" presId="urn:microsoft.com/office/officeart/2005/8/layout/hierarchy1"/>
    <dgm:cxn modelId="{C67DA344-1B34-4BEF-B90D-503DDB459FB8}" type="presParOf" srcId="{A16F315C-CD07-4819-A4DD-B3E842E003EB}" destId="{8839B65C-B2F7-42A2-8237-5B7DEEDB164A}" srcOrd="0" destOrd="0" presId="urn:microsoft.com/office/officeart/2005/8/layout/hierarchy1"/>
    <dgm:cxn modelId="{8C859AA1-C640-48B9-95E4-631825316306}" type="presParOf" srcId="{A16F315C-CD07-4819-A4DD-B3E842E003EB}" destId="{F4A6F19F-186D-487E-A5A6-C6DDBC9577DE}" srcOrd="1" destOrd="0" presId="urn:microsoft.com/office/officeart/2005/8/layout/hierarchy1"/>
    <dgm:cxn modelId="{E1F4154F-772D-4C16-927D-FA2DB58AEE40}" type="presParOf" srcId="{21728A98-C379-47E1-8B49-105F736A4809}" destId="{F0E5A787-C7A4-4CA5-AC0E-7D24AB643059}"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65717-7D0C-47B6-A5D6-768BAD00B7FE}">
      <dsp:nvSpPr>
        <dsp:cNvPr id="0" name=""/>
        <dsp:cNvSpPr/>
      </dsp:nvSpPr>
      <dsp:spPr>
        <a:xfrm>
          <a:off x="0" y="33765"/>
          <a:ext cx="6581776" cy="2243474"/>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l" defTabSz="2622550">
            <a:lnSpc>
              <a:spcPct val="90000"/>
            </a:lnSpc>
            <a:spcBef>
              <a:spcPct val="0"/>
            </a:spcBef>
            <a:spcAft>
              <a:spcPct val="35000"/>
            </a:spcAft>
            <a:buNone/>
          </a:pPr>
          <a:r>
            <a:rPr lang="en-US" sz="5900" kern="1200" dirty="0"/>
            <a:t>Share your name </a:t>
          </a:r>
        </a:p>
      </dsp:txBody>
      <dsp:txXfrm>
        <a:off x="109517" y="143282"/>
        <a:ext cx="6362742" cy="2024440"/>
      </dsp:txXfrm>
    </dsp:sp>
    <dsp:sp modelId="{18F93B79-C1F5-4383-AAFA-DF36295B462E}">
      <dsp:nvSpPr>
        <dsp:cNvPr id="0" name=""/>
        <dsp:cNvSpPr/>
      </dsp:nvSpPr>
      <dsp:spPr>
        <a:xfrm>
          <a:off x="0" y="2447159"/>
          <a:ext cx="6581776" cy="224347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l" defTabSz="2622550">
            <a:lnSpc>
              <a:spcPct val="90000"/>
            </a:lnSpc>
            <a:spcBef>
              <a:spcPct val="0"/>
            </a:spcBef>
            <a:spcAft>
              <a:spcPct val="35000"/>
            </a:spcAft>
            <a:buNone/>
          </a:pPr>
          <a:r>
            <a:rPr lang="en-US" sz="5900" kern="1200"/>
            <a:t>Favorite Children’s Book</a:t>
          </a:r>
        </a:p>
      </dsp:txBody>
      <dsp:txXfrm>
        <a:off x="109517" y="2556676"/>
        <a:ext cx="6362742" cy="20244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D166B-5DD9-4AC1-BA68-C35B507373E9}">
      <dsp:nvSpPr>
        <dsp:cNvPr id="0" name=""/>
        <dsp:cNvSpPr/>
      </dsp:nvSpPr>
      <dsp:spPr>
        <a:xfrm>
          <a:off x="0" y="466579"/>
          <a:ext cx="8915814" cy="5008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1966" tIns="249936" rIns="691966"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Children will demonstrate positive approaches to learning by attending and engaging</a:t>
          </a:r>
        </a:p>
      </dsp:txBody>
      <dsp:txXfrm>
        <a:off x="0" y="466579"/>
        <a:ext cx="8915814" cy="500850"/>
      </dsp:txXfrm>
    </dsp:sp>
    <dsp:sp modelId="{EB38A089-0B8C-4779-B1BE-A6CAF2BE9D1D}">
      <dsp:nvSpPr>
        <dsp:cNvPr id="0" name=""/>
        <dsp:cNvSpPr/>
      </dsp:nvSpPr>
      <dsp:spPr>
        <a:xfrm>
          <a:off x="445790" y="289459"/>
          <a:ext cx="6241069"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898" tIns="0" rIns="235898" bIns="0" numCol="1" spcCol="1270" anchor="ctr" anchorCtr="0">
          <a:noAutofit/>
        </a:bodyPr>
        <a:lstStyle/>
        <a:p>
          <a:pPr marL="0" lvl="0" indent="0" algn="l" defTabSz="533400">
            <a:lnSpc>
              <a:spcPct val="90000"/>
            </a:lnSpc>
            <a:spcBef>
              <a:spcPct val="0"/>
            </a:spcBef>
            <a:spcAft>
              <a:spcPct val="35000"/>
            </a:spcAft>
            <a:buNone/>
          </a:pPr>
          <a:r>
            <a:rPr lang="en-US" sz="1200" kern="1200"/>
            <a:t>Approaches to Learning</a:t>
          </a:r>
        </a:p>
      </dsp:txBody>
      <dsp:txXfrm>
        <a:off x="463083" y="306752"/>
        <a:ext cx="6206483" cy="319654"/>
      </dsp:txXfrm>
    </dsp:sp>
    <dsp:sp modelId="{756DA2BF-3EE5-4E2B-A8E9-E1D88E0BCC84}">
      <dsp:nvSpPr>
        <dsp:cNvPr id="0" name=""/>
        <dsp:cNvSpPr/>
      </dsp:nvSpPr>
      <dsp:spPr>
        <a:xfrm>
          <a:off x="0" y="1209349"/>
          <a:ext cx="8915814" cy="661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1966" tIns="249936" rIns="691966"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Children will increasingly regulate their emotions and behaviors in order to participate cooperatively in group situations</a:t>
          </a:r>
        </a:p>
      </dsp:txBody>
      <dsp:txXfrm>
        <a:off x="0" y="1209349"/>
        <a:ext cx="8915814" cy="661500"/>
      </dsp:txXfrm>
    </dsp:sp>
    <dsp:sp modelId="{41BA9B5C-7473-45FC-B8A6-4E7748E62E3F}">
      <dsp:nvSpPr>
        <dsp:cNvPr id="0" name=""/>
        <dsp:cNvSpPr/>
      </dsp:nvSpPr>
      <dsp:spPr>
        <a:xfrm>
          <a:off x="445790" y="1032229"/>
          <a:ext cx="6241069"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898" tIns="0" rIns="235898" bIns="0" numCol="1" spcCol="1270" anchor="ctr" anchorCtr="0">
          <a:noAutofit/>
        </a:bodyPr>
        <a:lstStyle/>
        <a:p>
          <a:pPr marL="0" lvl="0" indent="0" algn="l" defTabSz="533400">
            <a:lnSpc>
              <a:spcPct val="90000"/>
            </a:lnSpc>
            <a:spcBef>
              <a:spcPct val="0"/>
            </a:spcBef>
            <a:spcAft>
              <a:spcPct val="35000"/>
            </a:spcAft>
            <a:buNone/>
          </a:pPr>
          <a:r>
            <a:rPr lang="en-US" sz="1200" kern="1200"/>
            <a:t>Social Emotional Development</a:t>
          </a:r>
        </a:p>
      </dsp:txBody>
      <dsp:txXfrm>
        <a:off x="463083" y="1049522"/>
        <a:ext cx="6206483" cy="319654"/>
      </dsp:txXfrm>
    </dsp:sp>
    <dsp:sp modelId="{8C150B9E-0490-41F3-BC35-AF4554198CE5}">
      <dsp:nvSpPr>
        <dsp:cNvPr id="0" name=""/>
        <dsp:cNvSpPr/>
      </dsp:nvSpPr>
      <dsp:spPr>
        <a:xfrm>
          <a:off x="0" y="2112769"/>
          <a:ext cx="8915814" cy="661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1966" tIns="249936" rIns="691966"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highlight>
                <a:srgbClr val="FFFF00"/>
              </a:highlight>
            </a:rPr>
            <a:t>Children will use language to express their needs, ask questions, and engage in short conversations in a variety of settings</a:t>
          </a:r>
          <a:endParaRPr lang="en-US" sz="1200" kern="1200" dirty="0">
            <a:highlight>
              <a:srgbClr val="FFFF00"/>
            </a:highlight>
          </a:endParaRPr>
        </a:p>
      </dsp:txBody>
      <dsp:txXfrm>
        <a:off x="0" y="2112769"/>
        <a:ext cx="8915814" cy="661500"/>
      </dsp:txXfrm>
    </dsp:sp>
    <dsp:sp modelId="{A84255EB-6BCE-4F66-B023-221F19D0863F}">
      <dsp:nvSpPr>
        <dsp:cNvPr id="0" name=""/>
        <dsp:cNvSpPr/>
      </dsp:nvSpPr>
      <dsp:spPr>
        <a:xfrm>
          <a:off x="445790" y="1935649"/>
          <a:ext cx="6241069"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898" tIns="0" rIns="235898" bIns="0" numCol="1" spcCol="1270" anchor="ctr" anchorCtr="0">
          <a:noAutofit/>
        </a:bodyPr>
        <a:lstStyle/>
        <a:p>
          <a:pPr marL="0" lvl="0" indent="0" algn="l" defTabSz="533400">
            <a:lnSpc>
              <a:spcPct val="90000"/>
            </a:lnSpc>
            <a:spcBef>
              <a:spcPct val="0"/>
            </a:spcBef>
            <a:spcAft>
              <a:spcPct val="35000"/>
            </a:spcAft>
            <a:buNone/>
          </a:pPr>
          <a:r>
            <a:rPr lang="en-US" sz="1200" b="1" kern="1200"/>
            <a:t>Language and Communication</a:t>
          </a:r>
          <a:endParaRPr lang="en-US" sz="1200" kern="1200"/>
        </a:p>
      </dsp:txBody>
      <dsp:txXfrm>
        <a:off x="463083" y="1952942"/>
        <a:ext cx="6206483" cy="319654"/>
      </dsp:txXfrm>
    </dsp:sp>
    <dsp:sp modelId="{855C1D01-CDE7-4198-890B-74BD71A51971}">
      <dsp:nvSpPr>
        <dsp:cNvPr id="0" name=""/>
        <dsp:cNvSpPr/>
      </dsp:nvSpPr>
      <dsp:spPr>
        <a:xfrm>
          <a:off x="0" y="3016189"/>
          <a:ext cx="8915814" cy="5008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1966" tIns="249936" rIns="691966"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highlight>
                <a:srgbClr val="FFFF00"/>
              </a:highlight>
            </a:rPr>
            <a:t>Children will demonstrate phonological awareness by noticing and discriminating smaller units of sound</a:t>
          </a:r>
        </a:p>
      </dsp:txBody>
      <dsp:txXfrm>
        <a:off x="0" y="3016189"/>
        <a:ext cx="8915814" cy="500850"/>
      </dsp:txXfrm>
    </dsp:sp>
    <dsp:sp modelId="{1203993E-C13D-44D6-90FA-54BFCDF03787}">
      <dsp:nvSpPr>
        <dsp:cNvPr id="0" name=""/>
        <dsp:cNvSpPr/>
      </dsp:nvSpPr>
      <dsp:spPr>
        <a:xfrm>
          <a:off x="445790" y="2839069"/>
          <a:ext cx="6241069"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898" tIns="0" rIns="235898" bIns="0" numCol="1" spcCol="1270" anchor="ctr" anchorCtr="0">
          <a:noAutofit/>
        </a:bodyPr>
        <a:lstStyle/>
        <a:p>
          <a:pPr marL="0" lvl="0" indent="0" algn="l" defTabSz="533400">
            <a:lnSpc>
              <a:spcPct val="90000"/>
            </a:lnSpc>
            <a:spcBef>
              <a:spcPct val="0"/>
            </a:spcBef>
            <a:spcAft>
              <a:spcPct val="35000"/>
            </a:spcAft>
            <a:buNone/>
          </a:pPr>
          <a:r>
            <a:rPr lang="en-US" sz="1200" kern="1200"/>
            <a:t>Literacy (4-5 years)</a:t>
          </a:r>
        </a:p>
      </dsp:txBody>
      <dsp:txXfrm>
        <a:off x="463083" y="2856362"/>
        <a:ext cx="6206483" cy="319654"/>
      </dsp:txXfrm>
    </dsp:sp>
    <dsp:sp modelId="{8036FD01-25E5-4E71-B1C1-D4DA4FA81665}">
      <dsp:nvSpPr>
        <dsp:cNvPr id="0" name=""/>
        <dsp:cNvSpPr/>
      </dsp:nvSpPr>
      <dsp:spPr>
        <a:xfrm>
          <a:off x="0" y="3758959"/>
          <a:ext cx="8915814" cy="661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1966" tIns="249936" rIns="691966"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Children will use play to increase their understanding of symbolic representations as it relates to mathematical concepts such as one to one correspondence and cardinality</a:t>
          </a:r>
        </a:p>
      </dsp:txBody>
      <dsp:txXfrm>
        <a:off x="0" y="3758959"/>
        <a:ext cx="8915814" cy="661500"/>
      </dsp:txXfrm>
    </dsp:sp>
    <dsp:sp modelId="{36612436-92D3-47BB-B267-F0A67B683D2D}">
      <dsp:nvSpPr>
        <dsp:cNvPr id="0" name=""/>
        <dsp:cNvSpPr/>
      </dsp:nvSpPr>
      <dsp:spPr>
        <a:xfrm>
          <a:off x="445790" y="3581839"/>
          <a:ext cx="6241069"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898" tIns="0" rIns="235898" bIns="0" numCol="1" spcCol="1270" anchor="ctr" anchorCtr="0">
          <a:noAutofit/>
        </a:bodyPr>
        <a:lstStyle/>
        <a:p>
          <a:pPr marL="0" lvl="0" indent="0" algn="l" defTabSz="533400">
            <a:lnSpc>
              <a:spcPct val="90000"/>
            </a:lnSpc>
            <a:spcBef>
              <a:spcPct val="0"/>
            </a:spcBef>
            <a:spcAft>
              <a:spcPct val="35000"/>
            </a:spcAft>
            <a:buNone/>
          </a:pPr>
          <a:r>
            <a:rPr lang="en-US" sz="1200" kern="1200"/>
            <a:t>Cognition</a:t>
          </a:r>
        </a:p>
      </dsp:txBody>
      <dsp:txXfrm>
        <a:off x="463083" y="3599132"/>
        <a:ext cx="6206483" cy="319654"/>
      </dsp:txXfrm>
    </dsp:sp>
    <dsp:sp modelId="{5B21CB06-7A7B-4C74-8A61-91A35C9D15A8}">
      <dsp:nvSpPr>
        <dsp:cNvPr id="0" name=""/>
        <dsp:cNvSpPr/>
      </dsp:nvSpPr>
      <dsp:spPr>
        <a:xfrm>
          <a:off x="0" y="4662379"/>
          <a:ext cx="8915814" cy="5008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1966" tIns="249936" rIns="691966"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Children will demonstrate safe and healthy behaviors with increasing independence with support from adults</a:t>
          </a:r>
        </a:p>
      </dsp:txBody>
      <dsp:txXfrm>
        <a:off x="0" y="4662379"/>
        <a:ext cx="8915814" cy="500850"/>
      </dsp:txXfrm>
    </dsp:sp>
    <dsp:sp modelId="{031D0668-D0FF-4394-BFCC-AB84080B7900}">
      <dsp:nvSpPr>
        <dsp:cNvPr id="0" name=""/>
        <dsp:cNvSpPr/>
      </dsp:nvSpPr>
      <dsp:spPr>
        <a:xfrm>
          <a:off x="445790" y="4485259"/>
          <a:ext cx="6241069"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898" tIns="0" rIns="235898" bIns="0" numCol="1" spcCol="1270" anchor="ctr" anchorCtr="0">
          <a:noAutofit/>
        </a:bodyPr>
        <a:lstStyle/>
        <a:p>
          <a:pPr marL="0" lvl="0" indent="0" algn="l" defTabSz="533400">
            <a:lnSpc>
              <a:spcPct val="90000"/>
            </a:lnSpc>
            <a:spcBef>
              <a:spcPct val="0"/>
            </a:spcBef>
            <a:spcAft>
              <a:spcPct val="35000"/>
            </a:spcAft>
            <a:buNone/>
          </a:pPr>
          <a:r>
            <a:rPr lang="en-US" sz="1200" kern="1200"/>
            <a:t>Perceptual, Motor and Physical Development</a:t>
          </a:r>
        </a:p>
      </dsp:txBody>
      <dsp:txXfrm>
        <a:off x="463083" y="4502552"/>
        <a:ext cx="6206483" cy="3196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99369E-1C56-4442-B084-E1B516C73028}">
      <dsp:nvSpPr>
        <dsp:cNvPr id="0" name=""/>
        <dsp:cNvSpPr/>
      </dsp:nvSpPr>
      <dsp:spPr>
        <a:xfrm>
          <a:off x="0" y="33965"/>
          <a:ext cx="6172199" cy="1130293"/>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a:t>Stages of Development</a:t>
          </a:r>
        </a:p>
      </dsp:txBody>
      <dsp:txXfrm>
        <a:off x="55176" y="89141"/>
        <a:ext cx="6061847" cy="1019941"/>
      </dsp:txXfrm>
    </dsp:sp>
    <dsp:sp modelId="{04D7F56E-9792-4CB2-91ED-01A258CC3391}">
      <dsp:nvSpPr>
        <dsp:cNvPr id="0" name=""/>
        <dsp:cNvSpPr/>
      </dsp:nvSpPr>
      <dsp:spPr>
        <a:xfrm>
          <a:off x="0" y="1247778"/>
          <a:ext cx="6172199" cy="1130293"/>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a:t>O.W.L (Technique)</a:t>
          </a:r>
        </a:p>
      </dsp:txBody>
      <dsp:txXfrm>
        <a:off x="55176" y="1302954"/>
        <a:ext cx="6061847" cy="1019941"/>
      </dsp:txXfrm>
    </dsp:sp>
    <dsp:sp modelId="{33DD180B-06DD-4BF8-929A-6E2BDD710C3B}">
      <dsp:nvSpPr>
        <dsp:cNvPr id="0" name=""/>
        <dsp:cNvSpPr/>
      </dsp:nvSpPr>
      <dsp:spPr>
        <a:xfrm>
          <a:off x="0" y="2461591"/>
          <a:ext cx="6172199" cy="1130293"/>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a:t>Listen and Find One Like It  (Technique)</a:t>
          </a:r>
        </a:p>
      </dsp:txBody>
      <dsp:txXfrm>
        <a:off x="55176" y="2516767"/>
        <a:ext cx="6061847" cy="10199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FF594D-5963-481F-AE8A-B5C1E633778D}">
      <dsp:nvSpPr>
        <dsp:cNvPr id="0" name=""/>
        <dsp:cNvSpPr/>
      </dsp:nvSpPr>
      <dsp:spPr>
        <a:xfrm>
          <a:off x="0" y="594"/>
          <a:ext cx="6172199" cy="13921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FEEAE9-F86F-4A13-BD93-091DDAE6286C}">
      <dsp:nvSpPr>
        <dsp:cNvPr id="0" name=""/>
        <dsp:cNvSpPr/>
      </dsp:nvSpPr>
      <dsp:spPr>
        <a:xfrm>
          <a:off x="421117" y="313822"/>
          <a:ext cx="765668" cy="7656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5FD6EA-EC57-4466-91C1-3462DD3D2A61}">
      <dsp:nvSpPr>
        <dsp:cNvPr id="0" name=""/>
        <dsp:cNvSpPr/>
      </dsp:nvSpPr>
      <dsp:spPr>
        <a:xfrm>
          <a:off x="1607903" y="594"/>
          <a:ext cx="4564296" cy="1392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33" tIns="147333" rIns="147333" bIns="147333" numCol="1" spcCol="1270" anchor="ctr" anchorCtr="0">
          <a:noAutofit/>
        </a:bodyPr>
        <a:lstStyle/>
        <a:p>
          <a:pPr marL="0" lvl="0" indent="0" algn="l" defTabSz="1111250">
            <a:lnSpc>
              <a:spcPct val="100000"/>
            </a:lnSpc>
            <a:spcBef>
              <a:spcPct val="0"/>
            </a:spcBef>
            <a:spcAft>
              <a:spcPct val="35000"/>
            </a:spcAft>
            <a:buNone/>
          </a:pPr>
          <a:r>
            <a:rPr lang="en-US" sz="2500" b="1" i="1" kern="1200"/>
            <a:t>Repetition</a:t>
          </a:r>
          <a:endParaRPr lang="en-US" sz="2500" kern="1200"/>
        </a:p>
      </dsp:txBody>
      <dsp:txXfrm>
        <a:off x="1607903" y="594"/>
        <a:ext cx="4564296" cy="1392124"/>
      </dsp:txXfrm>
    </dsp:sp>
    <dsp:sp modelId="{CFB97D5D-89A1-46E6-BEEC-64298C685333}">
      <dsp:nvSpPr>
        <dsp:cNvPr id="0" name=""/>
        <dsp:cNvSpPr/>
      </dsp:nvSpPr>
      <dsp:spPr>
        <a:xfrm>
          <a:off x="0" y="1740750"/>
          <a:ext cx="6172199" cy="13921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DAC623-1A1A-42A6-B55B-66B24476202C}">
      <dsp:nvSpPr>
        <dsp:cNvPr id="0" name=""/>
        <dsp:cNvSpPr/>
      </dsp:nvSpPr>
      <dsp:spPr>
        <a:xfrm>
          <a:off x="421117" y="2053978"/>
          <a:ext cx="765668" cy="7656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7E36DE-34EA-4F46-AEE5-A4F358B92CD8}">
      <dsp:nvSpPr>
        <dsp:cNvPr id="0" name=""/>
        <dsp:cNvSpPr/>
      </dsp:nvSpPr>
      <dsp:spPr>
        <a:xfrm>
          <a:off x="1607903" y="1740750"/>
          <a:ext cx="4564296" cy="1392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33" tIns="147333" rIns="147333" bIns="147333" numCol="1" spcCol="1270" anchor="ctr" anchorCtr="0">
          <a:noAutofit/>
        </a:bodyPr>
        <a:lstStyle/>
        <a:p>
          <a:pPr marL="0" lvl="0" indent="0" algn="l" defTabSz="1111250">
            <a:lnSpc>
              <a:spcPct val="100000"/>
            </a:lnSpc>
            <a:spcBef>
              <a:spcPct val="0"/>
            </a:spcBef>
            <a:spcAft>
              <a:spcPct val="35000"/>
            </a:spcAft>
            <a:buNone/>
          </a:pPr>
          <a:r>
            <a:rPr lang="en-US" sz="2500" b="1" i="1" kern="1200"/>
            <a:t>Rhythm</a:t>
          </a:r>
          <a:endParaRPr lang="en-US" sz="2500" kern="1200"/>
        </a:p>
      </dsp:txBody>
      <dsp:txXfrm>
        <a:off x="1607903" y="1740750"/>
        <a:ext cx="4564296" cy="1392124"/>
      </dsp:txXfrm>
    </dsp:sp>
    <dsp:sp modelId="{ED89C84D-7B06-4313-84D2-076F6FF02D24}">
      <dsp:nvSpPr>
        <dsp:cNvPr id="0" name=""/>
        <dsp:cNvSpPr/>
      </dsp:nvSpPr>
      <dsp:spPr>
        <a:xfrm>
          <a:off x="0" y="3480905"/>
          <a:ext cx="6172199" cy="13921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ABE436-C773-4C16-A7BD-A7CEAB0032C0}">
      <dsp:nvSpPr>
        <dsp:cNvPr id="0" name=""/>
        <dsp:cNvSpPr/>
      </dsp:nvSpPr>
      <dsp:spPr>
        <a:xfrm>
          <a:off x="421117" y="3794133"/>
          <a:ext cx="765668" cy="7656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BEFD66-3710-4275-9C6C-B080FCC2D3DA}">
      <dsp:nvSpPr>
        <dsp:cNvPr id="0" name=""/>
        <dsp:cNvSpPr/>
      </dsp:nvSpPr>
      <dsp:spPr>
        <a:xfrm>
          <a:off x="1607903" y="3480905"/>
          <a:ext cx="4564296" cy="1392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33" tIns="147333" rIns="147333" bIns="147333" numCol="1" spcCol="1270" anchor="ctr" anchorCtr="0">
          <a:noAutofit/>
        </a:bodyPr>
        <a:lstStyle/>
        <a:p>
          <a:pPr marL="0" lvl="0" indent="0" algn="l" defTabSz="1111250">
            <a:lnSpc>
              <a:spcPct val="100000"/>
            </a:lnSpc>
            <a:spcBef>
              <a:spcPct val="0"/>
            </a:spcBef>
            <a:spcAft>
              <a:spcPct val="35000"/>
            </a:spcAft>
            <a:buNone/>
          </a:pPr>
          <a:r>
            <a:rPr lang="en-US" sz="2500" b="1" i="1" kern="1200"/>
            <a:t>Rhymes</a:t>
          </a:r>
          <a:endParaRPr lang="en-US" sz="2500" kern="1200"/>
        </a:p>
      </dsp:txBody>
      <dsp:txXfrm>
        <a:off x="1607903" y="3480905"/>
        <a:ext cx="4564296" cy="13921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CCACEB-E47E-4E50-B520-CE144B46D8E5}">
      <dsp:nvSpPr>
        <dsp:cNvPr id="0" name=""/>
        <dsp:cNvSpPr/>
      </dsp:nvSpPr>
      <dsp:spPr>
        <a:xfrm>
          <a:off x="0" y="83714"/>
          <a:ext cx="5676900" cy="98865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Actions</a:t>
          </a:r>
        </a:p>
      </dsp:txBody>
      <dsp:txXfrm>
        <a:off x="48262" y="131976"/>
        <a:ext cx="5580376" cy="892126"/>
      </dsp:txXfrm>
    </dsp:sp>
    <dsp:sp modelId="{3B579341-58DD-4926-BCB4-15BB633F2214}">
      <dsp:nvSpPr>
        <dsp:cNvPr id="0" name=""/>
        <dsp:cNvSpPr/>
      </dsp:nvSpPr>
      <dsp:spPr>
        <a:xfrm>
          <a:off x="0" y="1147244"/>
          <a:ext cx="5676900" cy="988650"/>
        </a:xfrm>
        <a:prstGeom prst="roundRect">
          <a:avLst/>
        </a:prstGeom>
        <a:gradFill rotWithShape="0">
          <a:gsLst>
            <a:gs pos="0">
              <a:schemeClr val="accent4">
                <a:hueOff val="5023397"/>
                <a:satOff val="-124"/>
                <a:lumOff val="1666"/>
                <a:alphaOff val="0"/>
                <a:satMod val="103000"/>
                <a:lumMod val="102000"/>
                <a:tint val="94000"/>
              </a:schemeClr>
            </a:gs>
            <a:gs pos="50000">
              <a:schemeClr val="accent4">
                <a:hueOff val="5023397"/>
                <a:satOff val="-124"/>
                <a:lumOff val="1666"/>
                <a:alphaOff val="0"/>
                <a:satMod val="110000"/>
                <a:lumMod val="100000"/>
                <a:shade val="100000"/>
              </a:schemeClr>
            </a:gs>
            <a:gs pos="100000">
              <a:schemeClr val="accent4">
                <a:hueOff val="5023397"/>
                <a:satOff val="-124"/>
                <a:lumOff val="166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Interesting Subject Matter</a:t>
          </a:r>
        </a:p>
      </dsp:txBody>
      <dsp:txXfrm>
        <a:off x="48262" y="1195506"/>
        <a:ext cx="5580376" cy="892126"/>
      </dsp:txXfrm>
    </dsp:sp>
    <dsp:sp modelId="{A60D8F34-7ED7-4928-934C-4291EC3C777A}">
      <dsp:nvSpPr>
        <dsp:cNvPr id="0" name=""/>
        <dsp:cNvSpPr/>
      </dsp:nvSpPr>
      <dsp:spPr>
        <a:xfrm>
          <a:off x="0" y="2210775"/>
          <a:ext cx="5676900" cy="988650"/>
        </a:xfrm>
        <a:prstGeom prst="roundRect">
          <a:avLst/>
        </a:prstGeom>
        <a:gradFill rotWithShape="0">
          <a:gsLst>
            <a:gs pos="0">
              <a:schemeClr val="accent4">
                <a:hueOff val="10046795"/>
                <a:satOff val="-248"/>
                <a:lumOff val="3333"/>
                <a:alphaOff val="0"/>
                <a:satMod val="103000"/>
                <a:lumMod val="102000"/>
                <a:tint val="94000"/>
              </a:schemeClr>
            </a:gs>
            <a:gs pos="50000">
              <a:schemeClr val="accent4">
                <a:hueOff val="10046795"/>
                <a:satOff val="-248"/>
                <a:lumOff val="3333"/>
                <a:alphaOff val="0"/>
                <a:satMod val="110000"/>
                <a:lumMod val="100000"/>
                <a:shade val="100000"/>
              </a:schemeClr>
            </a:gs>
            <a:gs pos="100000">
              <a:schemeClr val="accent4">
                <a:hueOff val="10046795"/>
                <a:satOff val="-248"/>
                <a:lumOff val="333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Predictability </a:t>
          </a:r>
        </a:p>
      </dsp:txBody>
      <dsp:txXfrm>
        <a:off x="48262" y="2259037"/>
        <a:ext cx="5580376" cy="892126"/>
      </dsp:txXfrm>
    </dsp:sp>
    <dsp:sp modelId="{F72F8D8B-A478-4B39-A7B7-1FFF6D856A0D}">
      <dsp:nvSpPr>
        <dsp:cNvPr id="0" name=""/>
        <dsp:cNvSpPr/>
      </dsp:nvSpPr>
      <dsp:spPr>
        <a:xfrm>
          <a:off x="0" y="3274305"/>
          <a:ext cx="5676900" cy="988650"/>
        </a:xfrm>
        <a:prstGeom prst="roundRect">
          <a:avLst/>
        </a:prstGeom>
        <a:gradFill rotWithShape="0">
          <a:gsLst>
            <a:gs pos="0">
              <a:schemeClr val="accent4">
                <a:hueOff val="15070192"/>
                <a:satOff val="-372"/>
                <a:lumOff val="4999"/>
                <a:alphaOff val="0"/>
                <a:satMod val="103000"/>
                <a:lumMod val="102000"/>
                <a:tint val="94000"/>
              </a:schemeClr>
            </a:gs>
            <a:gs pos="50000">
              <a:schemeClr val="accent4">
                <a:hueOff val="15070192"/>
                <a:satOff val="-372"/>
                <a:lumOff val="4999"/>
                <a:alphaOff val="0"/>
                <a:satMod val="110000"/>
                <a:lumMod val="100000"/>
                <a:shade val="100000"/>
              </a:schemeClr>
            </a:gs>
            <a:gs pos="100000">
              <a:schemeClr val="accent4">
                <a:hueOff val="15070192"/>
                <a:satOff val="-372"/>
                <a:lumOff val="499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Large Print that Matches Illustrations of the Story. </a:t>
          </a:r>
        </a:p>
      </dsp:txBody>
      <dsp:txXfrm>
        <a:off x="48262" y="3322567"/>
        <a:ext cx="5580376" cy="892126"/>
      </dsp:txXfrm>
    </dsp:sp>
    <dsp:sp modelId="{BE5C289B-B97C-4A24-AA19-8B6B80F62BD6}">
      <dsp:nvSpPr>
        <dsp:cNvPr id="0" name=""/>
        <dsp:cNvSpPr/>
      </dsp:nvSpPr>
      <dsp:spPr>
        <a:xfrm>
          <a:off x="0" y="4337835"/>
          <a:ext cx="5676900" cy="988650"/>
        </a:xfrm>
        <a:prstGeom prst="roundRect">
          <a:avLst/>
        </a:prstGeom>
        <a:gradFill rotWithShape="0">
          <a:gsLst>
            <a:gs pos="0">
              <a:schemeClr val="accent4">
                <a:hueOff val="20093589"/>
                <a:satOff val="-496"/>
                <a:lumOff val="6666"/>
                <a:alphaOff val="0"/>
                <a:satMod val="103000"/>
                <a:lumMod val="102000"/>
                <a:tint val="94000"/>
              </a:schemeClr>
            </a:gs>
            <a:gs pos="50000">
              <a:schemeClr val="accent4">
                <a:hueOff val="20093589"/>
                <a:satOff val="-496"/>
                <a:lumOff val="6666"/>
                <a:alphaOff val="0"/>
                <a:satMod val="110000"/>
                <a:lumMod val="100000"/>
                <a:shade val="100000"/>
              </a:schemeClr>
            </a:gs>
            <a:gs pos="100000">
              <a:schemeClr val="accent4">
                <a:hueOff val="20093589"/>
                <a:satOff val="-496"/>
                <a:lumOff val="666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 Sense of Playfullness</a:t>
          </a:r>
        </a:p>
      </dsp:txBody>
      <dsp:txXfrm>
        <a:off x="48262" y="4386097"/>
        <a:ext cx="5580376" cy="8921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D35F0-61B7-4062-855D-37F7CFC62E54}">
      <dsp:nvSpPr>
        <dsp:cNvPr id="0" name=""/>
        <dsp:cNvSpPr/>
      </dsp:nvSpPr>
      <dsp:spPr>
        <a:xfrm>
          <a:off x="0" y="502341"/>
          <a:ext cx="7442201" cy="756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1910DB-F1F8-4DDC-87D7-2DB3A50DCFA4}">
      <dsp:nvSpPr>
        <dsp:cNvPr id="0" name=""/>
        <dsp:cNvSpPr/>
      </dsp:nvSpPr>
      <dsp:spPr>
        <a:xfrm>
          <a:off x="372110" y="59541"/>
          <a:ext cx="5209540" cy="8856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908" tIns="0" rIns="196908" bIns="0" numCol="1" spcCol="1270" anchor="ctr" anchorCtr="0">
          <a:noAutofit/>
        </a:bodyPr>
        <a:lstStyle/>
        <a:p>
          <a:pPr marL="0" lvl="0" indent="0" algn="l" defTabSz="1333500">
            <a:lnSpc>
              <a:spcPct val="90000"/>
            </a:lnSpc>
            <a:spcBef>
              <a:spcPct val="0"/>
            </a:spcBef>
            <a:spcAft>
              <a:spcPct val="35000"/>
            </a:spcAft>
            <a:buNone/>
          </a:pPr>
          <a:r>
            <a:rPr lang="en-US" sz="3000" kern="1200"/>
            <a:t>Discoverers</a:t>
          </a:r>
        </a:p>
      </dsp:txBody>
      <dsp:txXfrm>
        <a:off x="415341" y="102772"/>
        <a:ext cx="5123078" cy="799138"/>
      </dsp:txXfrm>
    </dsp:sp>
    <dsp:sp modelId="{A2092C9D-62EA-421B-A50A-E8E79F02748A}">
      <dsp:nvSpPr>
        <dsp:cNvPr id="0" name=""/>
        <dsp:cNvSpPr/>
      </dsp:nvSpPr>
      <dsp:spPr>
        <a:xfrm>
          <a:off x="0" y="1863141"/>
          <a:ext cx="7442201" cy="756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650C42-F004-4B53-882C-3360C8112E76}">
      <dsp:nvSpPr>
        <dsp:cNvPr id="0" name=""/>
        <dsp:cNvSpPr/>
      </dsp:nvSpPr>
      <dsp:spPr>
        <a:xfrm>
          <a:off x="372110" y="1420341"/>
          <a:ext cx="5209540" cy="8856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908" tIns="0" rIns="196908" bIns="0" numCol="1" spcCol="1270" anchor="ctr" anchorCtr="0">
          <a:noAutofit/>
        </a:bodyPr>
        <a:lstStyle/>
        <a:p>
          <a:pPr marL="0" lvl="0" indent="0" algn="l" defTabSz="1333500">
            <a:lnSpc>
              <a:spcPct val="90000"/>
            </a:lnSpc>
            <a:spcBef>
              <a:spcPct val="0"/>
            </a:spcBef>
            <a:spcAft>
              <a:spcPct val="35000"/>
            </a:spcAft>
            <a:buNone/>
          </a:pPr>
          <a:r>
            <a:rPr lang="en-US" sz="3000" kern="1200"/>
            <a:t>Communicators</a:t>
          </a:r>
        </a:p>
      </dsp:txBody>
      <dsp:txXfrm>
        <a:off x="415341" y="1463572"/>
        <a:ext cx="5123078" cy="799138"/>
      </dsp:txXfrm>
    </dsp:sp>
    <dsp:sp modelId="{B7EDAD93-716D-42F4-A2B9-31F84785F359}">
      <dsp:nvSpPr>
        <dsp:cNvPr id="0" name=""/>
        <dsp:cNvSpPr/>
      </dsp:nvSpPr>
      <dsp:spPr>
        <a:xfrm>
          <a:off x="0" y="3223942"/>
          <a:ext cx="7442201" cy="756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63B227-185E-4301-B9ED-D267996014A5}">
      <dsp:nvSpPr>
        <dsp:cNvPr id="0" name=""/>
        <dsp:cNvSpPr/>
      </dsp:nvSpPr>
      <dsp:spPr>
        <a:xfrm>
          <a:off x="372110" y="2781141"/>
          <a:ext cx="5209540" cy="8856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908" tIns="0" rIns="196908" bIns="0" numCol="1" spcCol="1270" anchor="ctr" anchorCtr="0">
          <a:noAutofit/>
        </a:bodyPr>
        <a:lstStyle/>
        <a:p>
          <a:pPr marL="0" lvl="0" indent="0" algn="l" defTabSz="1333500">
            <a:lnSpc>
              <a:spcPct val="90000"/>
            </a:lnSpc>
            <a:spcBef>
              <a:spcPct val="0"/>
            </a:spcBef>
            <a:spcAft>
              <a:spcPct val="35000"/>
            </a:spcAft>
            <a:buNone/>
          </a:pPr>
          <a:r>
            <a:rPr lang="en-US" sz="3000" kern="1200"/>
            <a:t>First Word Users</a:t>
          </a:r>
        </a:p>
      </dsp:txBody>
      <dsp:txXfrm>
        <a:off x="415341" y="2824372"/>
        <a:ext cx="5123078" cy="799138"/>
      </dsp:txXfrm>
    </dsp:sp>
    <dsp:sp modelId="{D4544738-CBAE-4D0B-9D32-972BE22E2C01}">
      <dsp:nvSpPr>
        <dsp:cNvPr id="0" name=""/>
        <dsp:cNvSpPr/>
      </dsp:nvSpPr>
      <dsp:spPr>
        <a:xfrm>
          <a:off x="0" y="4584742"/>
          <a:ext cx="7442201" cy="756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DB8FE2-4924-4380-AC26-69895705E1C1}">
      <dsp:nvSpPr>
        <dsp:cNvPr id="0" name=""/>
        <dsp:cNvSpPr/>
      </dsp:nvSpPr>
      <dsp:spPr>
        <a:xfrm>
          <a:off x="372110" y="4141942"/>
          <a:ext cx="5209540" cy="8856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908" tIns="0" rIns="196908" bIns="0" numCol="1" spcCol="1270" anchor="ctr" anchorCtr="0">
          <a:noAutofit/>
        </a:bodyPr>
        <a:lstStyle/>
        <a:p>
          <a:pPr marL="0" lvl="0" indent="0" algn="l" defTabSz="1333500">
            <a:lnSpc>
              <a:spcPct val="90000"/>
            </a:lnSpc>
            <a:spcBef>
              <a:spcPct val="0"/>
            </a:spcBef>
            <a:spcAft>
              <a:spcPct val="35000"/>
            </a:spcAft>
            <a:buNone/>
          </a:pPr>
          <a:r>
            <a:rPr lang="en-US" sz="3000" kern="1200"/>
            <a:t>Combiners</a:t>
          </a:r>
        </a:p>
      </dsp:txBody>
      <dsp:txXfrm>
        <a:off x="415341" y="4185173"/>
        <a:ext cx="5123078" cy="7991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5E335-039A-438A-9D5B-76A566C01A70}">
      <dsp:nvSpPr>
        <dsp:cNvPr id="0" name=""/>
        <dsp:cNvSpPr/>
      </dsp:nvSpPr>
      <dsp:spPr>
        <a:xfrm>
          <a:off x="1297" y="242360"/>
          <a:ext cx="4554559" cy="289214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DBC72F-5A72-414D-B0E8-5B30DAA41A98}">
      <dsp:nvSpPr>
        <dsp:cNvPr id="0" name=""/>
        <dsp:cNvSpPr/>
      </dsp:nvSpPr>
      <dsp:spPr>
        <a:xfrm>
          <a:off x="507359" y="723119"/>
          <a:ext cx="4554559" cy="289214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What are your thoughts on the Hanen technique, Listen &amp; Find One Like It?</a:t>
          </a:r>
        </a:p>
      </dsp:txBody>
      <dsp:txXfrm>
        <a:off x="592067" y="807827"/>
        <a:ext cx="4385143" cy="2722729"/>
      </dsp:txXfrm>
    </dsp:sp>
    <dsp:sp modelId="{8839B65C-B2F7-42A2-8237-5B7DEEDB164A}">
      <dsp:nvSpPr>
        <dsp:cNvPr id="0" name=""/>
        <dsp:cNvSpPr/>
      </dsp:nvSpPr>
      <dsp:spPr>
        <a:xfrm>
          <a:off x="5567981" y="242360"/>
          <a:ext cx="4554559" cy="289214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A6F19F-186D-487E-A5A6-C6DDBC9577DE}">
      <dsp:nvSpPr>
        <dsp:cNvPr id="0" name=""/>
        <dsp:cNvSpPr/>
      </dsp:nvSpPr>
      <dsp:spPr>
        <a:xfrm>
          <a:off x="6074043" y="723119"/>
          <a:ext cx="4554559" cy="289214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What are other techniques you have used to support noticing and discriminating rhymes?</a:t>
          </a:r>
        </a:p>
      </dsp:txBody>
      <dsp:txXfrm>
        <a:off x="6158751" y="807827"/>
        <a:ext cx="4385143" cy="272272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096754-D0FF-48C6-BCD9-70678B88CA11}" type="datetimeFigureOut">
              <a:rPr lang="en-US" smtClean="0"/>
              <a:t>7/29/2021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DDEF9-612B-4CFD-9822-500C9F72ED31}" type="slidenum">
              <a:rPr lang="en-US" smtClean="0"/>
              <a:t>‹#›</a:t>
            </a:fld>
            <a:endParaRPr lang="en-US"/>
          </a:p>
        </p:txBody>
      </p:sp>
    </p:spTree>
    <p:extLst>
      <p:ext uri="{BB962C8B-B14F-4D97-AF65-F5344CB8AC3E}">
        <p14:creationId xmlns:p14="http://schemas.microsoft.com/office/powerpoint/2010/main" val="2732341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DDEF9-612B-4CFD-9822-500C9F72ED31}" type="slidenum">
              <a:rPr lang="en-US" smtClean="0"/>
              <a:t>1</a:t>
            </a:fld>
            <a:endParaRPr lang="en-US"/>
          </a:p>
        </p:txBody>
      </p:sp>
    </p:spTree>
    <p:extLst>
      <p:ext uri="{BB962C8B-B14F-4D97-AF65-F5344CB8AC3E}">
        <p14:creationId xmlns:p14="http://schemas.microsoft.com/office/powerpoint/2010/main" val="2319279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Actions: </a:t>
            </a:r>
            <a:r>
              <a:rPr lang="en-US" dirty="0"/>
              <a:t>when children act out stories and sing different songs, many areas of the brain are active and learning is enhanced. (From Head to Toe)</a:t>
            </a:r>
          </a:p>
          <a:p>
            <a:endParaRPr lang="en-US" b="1" dirty="0"/>
          </a:p>
          <a:p>
            <a:r>
              <a:rPr lang="en-US" b="1" dirty="0"/>
              <a:t>2, Interesting subject matter: </a:t>
            </a:r>
            <a:r>
              <a:rPr lang="en-US" dirty="0"/>
              <a:t>The key to engaging your child is finding books or topics that your child enjoys. Also think about background information. Think about what is important to the families, what’s specific to the culture of the family when picking books. </a:t>
            </a:r>
          </a:p>
          <a:p>
            <a:endParaRPr lang="en-US" b="1" dirty="0"/>
          </a:p>
          <a:p>
            <a:r>
              <a:rPr lang="en-US" b="1" dirty="0"/>
              <a:t>3. Predictability </a:t>
            </a:r>
            <a:r>
              <a:rPr lang="en-US" dirty="0"/>
              <a:t>When we choose books that are predictable, it helps children follow the story line and allows him to actively participate in guessing what will happen next. (Brown Bear, Brown Bear)</a:t>
            </a:r>
          </a:p>
          <a:p>
            <a:endParaRPr lang="en-US" b="1" dirty="0"/>
          </a:p>
          <a:p>
            <a:r>
              <a:rPr lang="en-US" b="1" dirty="0"/>
              <a:t>4. Large Print that matches the illustrations of a story. </a:t>
            </a:r>
            <a:r>
              <a:rPr lang="en-US" dirty="0"/>
              <a:t>When picture match the words, children are able to gain cues about what unfamiliar words represent. .</a:t>
            </a:r>
          </a:p>
          <a:p>
            <a:endParaRPr lang="en-US" b="0" i="1" dirty="0"/>
          </a:p>
          <a:p>
            <a:r>
              <a:rPr lang="en-US" b="1" dirty="0"/>
              <a:t>5. A sense of playfulness: </a:t>
            </a:r>
            <a:r>
              <a:rPr lang="en-US" dirty="0"/>
              <a:t>often, nursery rhymes, songs, and stories provide a fun, warm way for caregivers and children to play together. They help develop attachment when they are a regular part of the care providers loving interactions with the child.  </a:t>
            </a:r>
          </a:p>
          <a:p>
            <a:endParaRPr lang="en-US" dirty="0"/>
          </a:p>
          <a:p>
            <a:endParaRPr lang="en-US" b="1" dirty="0">
              <a:highlight>
                <a:srgbClr val="FFFF00"/>
              </a:highlight>
            </a:endParaRPr>
          </a:p>
          <a:p>
            <a:r>
              <a:rPr lang="en-US" b="1" dirty="0">
                <a:highlight>
                  <a:srgbClr val="FFFF00"/>
                </a:highlight>
              </a:rPr>
              <a:t>Can you think of a book that fits all or most of the categories listed here?</a:t>
            </a:r>
          </a:p>
          <a:p>
            <a:endParaRPr lang="en-US" dirty="0"/>
          </a:p>
        </p:txBody>
      </p:sp>
      <p:sp>
        <p:nvSpPr>
          <p:cNvPr id="4" name="Slide Number Placeholder 3"/>
          <p:cNvSpPr>
            <a:spLocks noGrp="1"/>
          </p:cNvSpPr>
          <p:nvPr>
            <p:ph type="sldNum" sz="quarter" idx="5"/>
          </p:nvPr>
        </p:nvSpPr>
        <p:spPr/>
        <p:txBody>
          <a:bodyPr/>
          <a:lstStyle/>
          <a:p>
            <a:fld id="{051DDEF9-612B-4CFD-9822-500C9F72ED31}" type="slidenum">
              <a:rPr lang="en-US" smtClean="0"/>
              <a:t>15</a:t>
            </a:fld>
            <a:endParaRPr lang="en-US"/>
          </a:p>
        </p:txBody>
      </p:sp>
    </p:spTree>
    <p:extLst>
      <p:ext uri="{BB962C8B-B14F-4D97-AF65-F5344CB8AC3E}">
        <p14:creationId xmlns:p14="http://schemas.microsoft.com/office/powerpoint/2010/main" val="3331880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DDEF9-612B-4CFD-9822-500C9F72ED31}" type="slidenum">
              <a:rPr lang="en-US" smtClean="0"/>
              <a:t>16</a:t>
            </a:fld>
            <a:endParaRPr lang="en-US"/>
          </a:p>
        </p:txBody>
      </p:sp>
    </p:spTree>
    <p:extLst>
      <p:ext uri="{BB962C8B-B14F-4D97-AF65-F5344CB8AC3E}">
        <p14:creationId xmlns:p14="http://schemas.microsoft.com/office/powerpoint/2010/main" val="153262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DDEF9-612B-4CFD-9822-500C9F72ED31}" type="slidenum">
              <a:rPr lang="en-US" smtClean="0"/>
              <a:t>17</a:t>
            </a:fld>
            <a:endParaRPr lang="en-US"/>
          </a:p>
        </p:txBody>
      </p:sp>
    </p:spTree>
    <p:extLst>
      <p:ext uri="{BB962C8B-B14F-4D97-AF65-F5344CB8AC3E}">
        <p14:creationId xmlns:p14="http://schemas.microsoft.com/office/powerpoint/2010/main" val="1530106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DDEF9-612B-4CFD-9822-500C9F72ED31}" type="slidenum">
              <a:rPr lang="en-US" smtClean="0"/>
              <a:t>19</a:t>
            </a:fld>
            <a:endParaRPr lang="en-US"/>
          </a:p>
        </p:txBody>
      </p:sp>
    </p:spTree>
    <p:extLst>
      <p:ext uri="{BB962C8B-B14F-4D97-AF65-F5344CB8AC3E}">
        <p14:creationId xmlns:p14="http://schemas.microsoft.com/office/powerpoint/2010/main" val="3582288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Receptive language</a:t>
            </a:r>
          </a:p>
        </p:txBody>
      </p:sp>
      <p:sp>
        <p:nvSpPr>
          <p:cNvPr id="4" name="Slide Number Placeholder 3"/>
          <p:cNvSpPr>
            <a:spLocks noGrp="1"/>
          </p:cNvSpPr>
          <p:nvPr>
            <p:ph type="sldNum" sz="quarter" idx="5"/>
          </p:nvPr>
        </p:nvSpPr>
        <p:spPr/>
        <p:txBody>
          <a:bodyPr/>
          <a:lstStyle/>
          <a:p>
            <a:fld id="{051DDEF9-612B-4CFD-9822-500C9F72ED31}" type="slidenum">
              <a:rPr lang="en-US" smtClean="0"/>
              <a:t>20</a:t>
            </a:fld>
            <a:endParaRPr lang="en-US"/>
          </a:p>
        </p:txBody>
      </p:sp>
    </p:spTree>
    <p:extLst>
      <p:ext uri="{BB962C8B-B14F-4D97-AF65-F5344CB8AC3E}">
        <p14:creationId xmlns:p14="http://schemas.microsoft.com/office/powerpoint/2010/main" val="3241329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Expressive: </a:t>
            </a:r>
          </a:p>
        </p:txBody>
      </p:sp>
      <p:sp>
        <p:nvSpPr>
          <p:cNvPr id="4" name="Slide Number Placeholder 3"/>
          <p:cNvSpPr>
            <a:spLocks noGrp="1"/>
          </p:cNvSpPr>
          <p:nvPr>
            <p:ph type="sldNum" sz="quarter" idx="5"/>
          </p:nvPr>
        </p:nvSpPr>
        <p:spPr/>
        <p:txBody>
          <a:bodyPr/>
          <a:lstStyle/>
          <a:p>
            <a:fld id="{051DDEF9-612B-4CFD-9822-500C9F72ED31}" type="slidenum">
              <a:rPr lang="en-US" smtClean="0"/>
              <a:t>21</a:t>
            </a:fld>
            <a:endParaRPr lang="en-US"/>
          </a:p>
        </p:txBody>
      </p:sp>
    </p:spTree>
    <p:extLst>
      <p:ext uri="{BB962C8B-B14F-4D97-AF65-F5344CB8AC3E}">
        <p14:creationId xmlns:p14="http://schemas.microsoft.com/office/powerpoint/2010/main" val="1439032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Telegraphic speech: articles such as “the” or “a” are not yet present. Thus the name telegraphic speech because it is similar to those language used in telegrams. Typically only have a noun and a </a:t>
            </a:r>
            <a:r>
              <a:rPr lang="en-US" dirty="0" err="1"/>
              <a:t>verbor</a:t>
            </a:r>
            <a:r>
              <a:rPr lang="en-US" dirty="0"/>
              <a:t> a noun and a modifier</a:t>
            </a:r>
          </a:p>
          <a:p>
            <a:endParaRPr lang="en-US" dirty="0"/>
          </a:p>
          <a:p>
            <a:endParaRPr lang="en-US" dirty="0"/>
          </a:p>
          <a:p>
            <a:r>
              <a:rPr lang="en-US" dirty="0"/>
              <a:t>Drink juice</a:t>
            </a:r>
          </a:p>
          <a:p>
            <a:r>
              <a:rPr lang="en-US" dirty="0"/>
              <a:t>Where go?</a:t>
            </a:r>
          </a:p>
          <a:p>
            <a:r>
              <a:rPr lang="en-US" dirty="0"/>
              <a:t>My dolly?</a:t>
            </a:r>
          </a:p>
          <a:p>
            <a:r>
              <a:rPr lang="en-US" dirty="0"/>
              <a:t>No bed</a:t>
            </a:r>
          </a:p>
          <a:p>
            <a:endParaRPr lang="en-US" dirty="0"/>
          </a:p>
          <a:p>
            <a:r>
              <a:rPr lang="en-US" dirty="0"/>
              <a:t>Pat page 365</a:t>
            </a:r>
          </a:p>
        </p:txBody>
      </p:sp>
      <p:sp>
        <p:nvSpPr>
          <p:cNvPr id="4" name="Slide Number Placeholder 3"/>
          <p:cNvSpPr>
            <a:spLocks noGrp="1"/>
          </p:cNvSpPr>
          <p:nvPr>
            <p:ph type="sldNum" sz="quarter" idx="5"/>
          </p:nvPr>
        </p:nvSpPr>
        <p:spPr/>
        <p:txBody>
          <a:bodyPr/>
          <a:lstStyle/>
          <a:p>
            <a:fld id="{051DDEF9-612B-4CFD-9822-500C9F72ED31}" type="slidenum">
              <a:rPr lang="en-US" smtClean="0"/>
              <a:t>22</a:t>
            </a:fld>
            <a:endParaRPr lang="en-US"/>
          </a:p>
        </p:txBody>
      </p:sp>
    </p:spTree>
    <p:extLst>
      <p:ext uri="{BB962C8B-B14F-4D97-AF65-F5344CB8AC3E}">
        <p14:creationId xmlns:p14="http://schemas.microsoft.com/office/powerpoint/2010/main" val="4203759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DDEF9-612B-4CFD-9822-500C9F72ED31}" type="slidenum">
              <a:rPr lang="en-US" smtClean="0"/>
              <a:t>23</a:t>
            </a:fld>
            <a:endParaRPr lang="en-US"/>
          </a:p>
        </p:txBody>
      </p:sp>
    </p:spTree>
    <p:extLst>
      <p:ext uri="{BB962C8B-B14F-4D97-AF65-F5344CB8AC3E}">
        <p14:creationId xmlns:p14="http://schemas.microsoft.com/office/powerpoint/2010/main" val="298335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 have some background knowledge of how Hanen looks at language development. We are going to apply it TSGOLD. </a:t>
            </a:r>
          </a:p>
          <a:p>
            <a:r>
              <a:rPr lang="en-US" dirty="0"/>
              <a:t>I like to think of each stage of development as fitting into </a:t>
            </a:r>
            <a:r>
              <a:rPr lang="en-US" dirty="0" err="1"/>
              <a:t>TSGOlD</a:t>
            </a:r>
            <a:r>
              <a:rPr lang="en-US" dirty="0"/>
              <a:t> color bands.</a:t>
            </a:r>
          </a:p>
          <a:p>
            <a:endParaRPr lang="en-US" dirty="0"/>
          </a:p>
          <a:p>
            <a:r>
              <a:rPr lang="en-US" dirty="0"/>
              <a:t>Red could fit discovered and communicator.</a:t>
            </a:r>
          </a:p>
          <a:p>
            <a:r>
              <a:rPr lang="en-US" dirty="0"/>
              <a:t>Orange could be a communicator or </a:t>
            </a:r>
            <a:r>
              <a:rPr lang="en-US" dirty="0" err="1"/>
              <a:t>firt</a:t>
            </a:r>
            <a:r>
              <a:rPr lang="en-US" dirty="0"/>
              <a:t> word user</a:t>
            </a:r>
          </a:p>
          <a:p>
            <a:r>
              <a:rPr lang="en-US" dirty="0"/>
              <a:t>Yellow can be a first word user and combiner. </a:t>
            </a:r>
          </a:p>
          <a:p>
            <a:endParaRPr lang="en-US" dirty="0"/>
          </a:p>
          <a:p>
            <a:r>
              <a:rPr lang="en-US" dirty="0"/>
              <a:t>We are going to look at the Owl technique, watch a video, and then discuss how to apply this technique with enrolled families. </a:t>
            </a:r>
          </a:p>
        </p:txBody>
      </p:sp>
      <p:sp>
        <p:nvSpPr>
          <p:cNvPr id="4" name="Slide Number Placeholder 3"/>
          <p:cNvSpPr>
            <a:spLocks noGrp="1"/>
          </p:cNvSpPr>
          <p:nvPr>
            <p:ph type="sldNum" sz="quarter" idx="5"/>
          </p:nvPr>
        </p:nvSpPr>
        <p:spPr/>
        <p:txBody>
          <a:bodyPr/>
          <a:lstStyle/>
          <a:p>
            <a:fld id="{051DDEF9-612B-4CFD-9822-500C9F72ED31}" type="slidenum">
              <a:rPr lang="en-US" smtClean="0"/>
              <a:t>24</a:t>
            </a:fld>
            <a:endParaRPr lang="en-US"/>
          </a:p>
        </p:txBody>
      </p:sp>
    </p:spTree>
    <p:extLst>
      <p:ext uri="{BB962C8B-B14F-4D97-AF65-F5344CB8AC3E}">
        <p14:creationId xmlns:p14="http://schemas.microsoft.com/office/powerpoint/2010/main" val="2271535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Owl technique provides opportunities for conversations and language practice which supports the 2 </a:t>
            </a:r>
            <a:r>
              <a:rPr lang="en-US" dirty="0" err="1"/>
              <a:t>tsgold</a:t>
            </a:r>
            <a:r>
              <a:rPr lang="en-US" dirty="0"/>
              <a:t> objectives of engages in conversation and speaks clearly. </a:t>
            </a:r>
          </a:p>
          <a:p>
            <a:endParaRPr lang="en-US" dirty="0"/>
          </a:p>
          <a:p>
            <a:endParaRPr lang="en-US" dirty="0"/>
          </a:p>
        </p:txBody>
      </p:sp>
      <p:sp>
        <p:nvSpPr>
          <p:cNvPr id="4" name="Slide Number Placeholder 3"/>
          <p:cNvSpPr>
            <a:spLocks noGrp="1"/>
          </p:cNvSpPr>
          <p:nvPr>
            <p:ph type="sldNum" sz="quarter" idx="5"/>
          </p:nvPr>
        </p:nvSpPr>
        <p:spPr/>
        <p:txBody>
          <a:bodyPr/>
          <a:lstStyle/>
          <a:p>
            <a:fld id="{051DDEF9-612B-4CFD-9822-500C9F72ED31}" type="slidenum">
              <a:rPr lang="en-US" smtClean="0"/>
              <a:t>25</a:t>
            </a:fld>
            <a:endParaRPr lang="en-US"/>
          </a:p>
        </p:txBody>
      </p:sp>
    </p:spTree>
    <p:extLst>
      <p:ext uri="{BB962C8B-B14F-4D97-AF65-F5344CB8AC3E}">
        <p14:creationId xmlns:p14="http://schemas.microsoft.com/office/powerpoint/2010/main" val="2235369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quote sums up what we will talk about today. We are going to discuss how to engage and interact with your child during literacy experiences. </a:t>
            </a:r>
          </a:p>
          <a:p>
            <a:r>
              <a:rPr lang="en-US" dirty="0"/>
              <a:t>The quote reads. … </a:t>
            </a:r>
          </a:p>
        </p:txBody>
      </p:sp>
      <p:sp>
        <p:nvSpPr>
          <p:cNvPr id="4" name="Slide Number Placeholder 3"/>
          <p:cNvSpPr>
            <a:spLocks noGrp="1"/>
          </p:cNvSpPr>
          <p:nvPr>
            <p:ph type="sldNum" sz="quarter" idx="5"/>
          </p:nvPr>
        </p:nvSpPr>
        <p:spPr/>
        <p:txBody>
          <a:bodyPr/>
          <a:lstStyle/>
          <a:p>
            <a:fld id="{051DDEF9-612B-4CFD-9822-500C9F72ED31}" type="slidenum">
              <a:rPr lang="en-US" smtClean="0"/>
              <a:t>3</a:t>
            </a:fld>
            <a:endParaRPr lang="en-US"/>
          </a:p>
        </p:txBody>
      </p:sp>
    </p:spTree>
    <p:extLst>
      <p:ext uri="{BB962C8B-B14F-4D97-AF65-F5344CB8AC3E}">
        <p14:creationId xmlns:p14="http://schemas.microsoft.com/office/powerpoint/2010/main" val="2602784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DDEF9-612B-4CFD-9822-500C9F72ED31}" type="slidenum">
              <a:rPr lang="en-US" smtClean="0"/>
              <a:t>27</a:t>
            </a:fld>
            <a:endParaRPr lang="en-US"/>
          </a:p>
        </p:txBody>
      </p:sp>
    </p:spTree>
    <p:extLst>
      <p:ext uri="{BB962C8B-B14F-4D97-AF65-F5344CB8AC3E}">
        <p14:creationId xmlns:p14="http://schemas.microsoft.com/office/powerpoint/2010/main" val="3941065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kids in </a:t>
            </a:r>
            <a:r>
              <a:rPr lang="en-US" dirty="0" err="1"/>
              <a:t>Ehs</a:t>
            </a:r>
            <a:r>
              <a:rPr lang="en-US" dirty="0"/>
              <a:t> will not be able to do this skill. That’s okay. </a:t>
            </a:r>
          </a:p>
          <a:p>
            <a:r>
              <a:rPr lang="en-US" dirty="0" err="1"/>
              <a:t>Altohough</a:t>
            </a:r>
            <a:r>
              <a:rPr lang="en-US" dirty="0"/>
              <a:t> the majority of children enrolled will not be verbalizing rhymes. We should look for communication in different forms. Is the child engaged? Are they clapping? Making eye contact?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51DDEF9-612B-4CFD-9822-500C9F72ED31}" type="slidenum">
              <a:rPr lang="en-US" smtClean="0"/>
              <a:t>30</a:t>
            </a:fld>
            <a:endParaRPr lang="en-US"/>
          </a:p>
        </p:txBody>
      </p:sp>
    </p:spTree>
    <p:extLst>
      <p:ext uri="{BB962C8B-B14F-4D97-AF65-F5344CB8AC3E}">
        <p14:creationId xmlns:p14="http://schemas.microsoft.com/office/powerpoint/2010/main" val="2935407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some books that you enjoy that you could use the Listen and fine one like it technique?</a:t>
            </a:r>
          </a:p>
        </p:txBody>
      </p:sp>
      <p:sp>
        <p:nvSpPr>
          <p:cNvPr id="4" name="Slide Number Placeholder 3"/>
          <p:cNvSpPr>
            <a:spLocks noGrp="1"/>
          </p:cNvSpPr>
          <p:nvPr>
            <p:ph type="sldNum" sz="quarter" idx="5"/>
          </p:nvPr>
        </p:nvSpPr>
        <p:spPr/>
        <p:txBody>
          <a:bodyPr/>
          <a:lstStyle/>
          <a:p>
            <a:fld id="{051DDEF9-612B-4CFD-9822-500C9F72ED31}" type="slidenum">
              <a:rPr lang="en-US" smtClean="0"/>
              <a:t>32</a:t>
            </a:fld>
            <a:endParaRPr lang="en-US"/>
          </a:p>
        </p:txBody>
      </p:sp>
    </p:spTree>
    <p:extLst>
      <p:ext uri="{BB962C8B-B14F-4D97-AF65-F5344CB8AC3E}">
        <p14:creationId xmlns:p14="http://schemas.microsoft.com/office/powerpoint/2010/main" val="1507136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joining in rhyming and filling in missing rhymes is an advance skill for the age group that we work with. What are some techniques that you have used or have learned about that might support children in learning how to discriminate rhymes? </a:t>
            </a:r>
          </a:p>
        </p:txBody>
      </p:sp>
      <p:sp>
        <p:nvSpPr>
          <p:cNvPr id="4" name="Slide Number Placeholder 3"/>
          <p:cNvSpPr>
            <a:spLocks noGrp="1"/>
          </p:cNvSpPr>
          <p:nvPr>
            <p:ph type="sldNum" sz="quarter" idx="5"/>
          </p:nvPr>
        </p:nvSpPr>
        <p:spPr/>
        <p:txBody>
          <a:bodyPr/>
          <a:lstStyle/>
          <a:p>
            <a:fld id="{051DDEF9-612B-4CFD-9822-500C9F72ED31}" type="slidenum">
              <a:rPr lang="en-US" smtClean="0"/>
              <a:t>34</a:t>
            </a:fld>
            <a:endParaRPr lang="en-US"/>
          </a:p>
        </p:txBody>
      </p:sp>
    </p:spTree>
    <p:extLst>
      <p:ext uri="{BB962C8B-B14F-4D97-AF65-F5344CB8AC3E}">
        <p14:creationId xmlns:p14="http://schemas.microsoft.com/office/powerpoint/2010/main" val="96731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look at these 3 dimensions from TSGOLD. </a:t>
            </a:r>
          </a:p>
          <a:p>
            <a:r>
              <a:rPr lang="en-US" dirty="0"/>
              <a:t>-We will look at the first 2 dimensions together and talk about techniques to engage families.</a:t>
            </a:r>
          </a:p>
          <a:p>
            <a:r>
              <a:rPr lang="en-US" dirty="0"/>
              <a:t>-And then we will look at 15a. Notices and discriminates rhymes. </a:t>
            </a:r>
          </a:p>
        </p:txBody>
      </p:sp>
      <p:sp>
        <p:nvSpPr>
          <p:cNvPr id="4" name="Slide Number Placeholder 3"/>
          <p:cNvSpPr>
            <a:spLocks noGrp="1"/>
          </p:cNvSpPr>
          <p:nvPr>
            <p:ph type="sldNum" sz="quarter" idx="5"/>
          </p:nvPr>
        </p:nvSpPr>
        <p:spPr/>
        <p:txBody>
          <a:bodyPr/>
          <a:lstStyle/>
          <a:p>
            <a:fld id="{051DDEF9-612B-4CFD-9822-500C9F72ED31}" type="slidenum">
              <a:rPr lang="en-US" smtClean="0"/>
              <a:t>7</a:t>
            </a:fld>
            <a:endParaRPr lang="en-US"/>
          </a:p>
        </p:txBody>
      </p:sp>
    </p:spTree>
    <p:extLst>
      <p:ext uri="{BB962C8B-B14F-4D97-AF65-F5344CB8AC3E}">
        <p14:creationId xmlns:p14="http://schemas.microsoft.com/office/powerpoint/2010/main" val="1512243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provided from Hanen today comes from this resource, It Takes Two to Talk and also from hanen.org.</a:t>
            </a:r>
          </a:p>
          <a:p>
            <a:endParaRPr lang="en-US" dirty="0"/>
          </a:p>
        </p:txBody>
      </p:sp>
      <p:sp>
        <p:nvSpPr>
          <p:cNvPr id="4" name="Slide Number Placeholder 3"/>
          <p:cNvSpPr>
            <a:spLocks noGrp="1"/>
          </p:cNvSpPr>
          <p:nvPr>
            <p:ph type="sldNum" sz="quarter" idx="5"/>
          </p:nvPr>
        </p:nvSpPr>
        <p:spPr/>
        <p:txBody>
          <a:bodyPr/>
          <a:lstStyle/>
          <a:p>
            <a:fld id="{051DDEF9-612B-4CFD-9822-500C9F72ED31}" type="slidenum">
              <a:rPr lang="en-US" smtClean="0"/>
              <a:t>8</a:t>
            </a:fld>
            <a:endParaRPr lang="en-US"/>
          </a:p>
        </p:txBody>
      </p:sp>
    </p:spTree>
    <p:extLst>
      <p:ext uri="{BB962C8B-B14F-4D97-AF65-F5344CB8AC3E}">
        <p14:creationId xmlns:p14="http://schemas.microsoft.com/office/powerpoint/2010/main" val="504823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in yellow are really the same idea one originates from PAT and the other from </a:t>
            </a:r>
            <a:r>
              <a:rPr lang="en-US" dirty="0" err="1"/>
              <a:t>HOVrs</a:t>
            </a:r>
            <a:r>
              <a:rPr lang="en-US" dirty="0"/>
              <a:t>- focuses on positive parent child interaction</a:t>
            </a:r>
          </a:p>
          <a:p>
            <a:r>
              <a:rPr lang="en-US" dirty="0"/>
              <a:t>3 in gray talk about conversations with the parent. How are we asking open ended questions, reflecting on previous visits and parenting skills. </a:t>
            </a:r>
          </a:p>
        </p:txBody>
      </p:sp>
      <p:sp>
        <p:nvSpPr>
          <p:cNvPr id="4" name="Slide Number Placeholder 3"/>
          <p:cNvSpPr>
            <a:spLocks noGrp="1"/>
          </p:cNvSpPr>
          <p:nvPr>
            <p:ph type="sldNum" sz="quarter" idx="5"/>
          </p:nvPr>
        </p:nvSpPr>
        <p:spPr/>
        <p:txBody>
          <a:bodyPr/>
          <a:lstStyle/>
          <a:p>
            <a:fld id="{051DDEF9-612B-4CFD-9822-500C9F72ED31}" type="slidenum">
              <a:rPr lang="en-US" smtClean="0"/>
              <a:t>9</a:t>
            </a:fld>
            <a:endParaRPr lang="en-US"/>
          </a:p>
        </p:txBody>
      </p:sp>
    </p:spTree>
    <p:extLst>
      <p:ext uri="{BB962C8B-B14F-4D97-AF65-F5344CB8AC3E}">
        <p14:creationId xmlns:p14="http://schemas.microsoft.com/office/powerpoint/2010/main" val="4237076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-They are born able to hear and process all speech sounds contained in all the world’s language.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666666"/>
                </a:solidFill>
                <a:effectLst/>
                <a:latin typeface="Comfortaa"/>
              </a:rPr>
              <a:t>	-In order to incorporate a sound into their own speech, they must hear it spoken to them over and over again. </a:t>
            </a:r>
            <a:endParaRPr lang="en-US" b="0" i="0" u="none" dirty="0">
              <a:solidFill>
                <a:srgbClr val="666666"/>
              </a:solidFill>
              <a:effectLst/>
              <a:latin typeface="Comforta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Example: obnoxious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Books with repetitive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There is a really nice chart in PAT on page 415 that show what speech sounds 3 year </a:t>
            </a:r>
            <a:r>
              <a:rPr lang="en-US" sz="1200" dirty="0" err="1"/>
              <a:t>olds</a:t>
            </a:r>
            <a:r>
              <a:rPr lang="en-US" sz="1200" dirty="0"/>
              <a:t> can pronounce and what they are learning to pronounce. </a:t>
            </a:r>
          </a:p>
          <a:p>
            <a:endParaRPr lang="en-US" dirty="0"/>
          </a:p>
        </p:txBody>
      </p:sp>
      <p:sp>
        <p:nvSpPr>
          <p:cNvPr id="4" name="Slide Number Placeholder 3"/>
          <p:cNvSpPr>
            <a:spLocks noGrp="1"/>
          </p:cNvSpPr>
          <p:nvPr>
            <p:ph type="sldNum" sz="quarter" idx="5"/>
          </p:nvPr>
        </p:nvSpPr>
        <p:spPr/>
        <p:txBody>
          <a:bodyPr/>
          <a:lstStyle/>
          <a:p>
            <a:fld id="{051DDEF9-612B-4CFD-9822-500C9F72ED31}" type="slidenum">
              <a:rPr lang="en-US" smtClean="0"/>
              <a:t>11</a:t>
            </a:fld>
            <a:endParaRPr lang="en-US"/>
          </a:p>
        </p:txBody>
      </p:sp>
    </p:spTree>
    <p:extLst>
      <p:ext uri="{BB962C8B-B14F-4D97-AF65-F5344CB8AC3E}">
        <p14:creationId xmlns:p14="http://schemas.microsoft.com/office/powerpoint/2010/main" val="3141264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415</a:t>
            </a:r>
          </a:p>
        </p:txBody>
      </p:sp>
      <p:sp>
        <p:nvSpPr>
          <p:cNvPr id="4" name="Slide Number Placeholder 3"/>
          <p:cNvSpPr>
            <a:spLocks noGrp="1"/>
          </p:cNvSpPr>
          <p:nvPr>
            <p:ph type="sldNum" sz="quarter" idx="5"/>
          </p:nvPr>
        </p:nvSpPr>
        <p:spPr/>
        <p:txBody>
          <a:bodyPr/>
          <a:lstStyle/>
          <a:p>
            <a:fld id="{051DDEF9-612B-4CFD-9822-500C9F72ED31}" type="slidenum">
              <a:rPr lang="en-US" smtClean="0"/>
              <a:t>12</a:t>
            </a:fld>
            <a:endParaRPr lang="en-US"/>
          </a:p>
        </p:txBody>
      </p:sp>
    </p:spTree>
    <p:extLst>
      <p:ext uri="{BB962C8B-B14F-4D97-AF65-F5344CB8AC3E}">
        <p14:creationId xmlns:p14="http://schemas.microsoft.com/office/powerpoint/2010/main" val="2720809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Comfortaa"/>
              </a:rPr>
              <a:t>- Most physical activities involve rhythm and have a beat ­– crawling, walking, running, hopping, skipping, kicking, throwing and so on. 	-	- - Mastering keeping a beat or humming a song </a:t>
            </a:r>
            <a:r>
              <a:rPr lang="en-US" b="0" i="0" dirty="0" err="1">
                <a:solidFill>
                  <a:srgbClr val="666666"/>
                </a:solidFill>
                <a:effectLst/>
                <a:latin typeface="Comfortaa"/>
              </a:rPr>
              <a:t>intune</a:t>
            </a:r>
            <a:r>
              <a:rPr lang="en-US" b="0" i="0" dirty="0">
                <a:solidFill>
                  <a:srgbClr val="666666"/>
                </a:solidFill>
                <a:effectLst/>
                <a:latin typeface="Comfortaa"/>
              </a:rPr>
              <a:t> enables your child to play more sophisticated games with other children, which then gives them opportunities to make friends, 	which in turn encourages them to develop social skills and increases their enjoyment of life. </a:t>
            </a:r>
          </a:p>
          <a:p>
            <a:endParaRPr lang="en-US" dirty="0"/>
          </a:p>
        </p:txBody>
      </p:sp>
      <p:sp>
        <p:nvSpPr>
          <p:cNvPr id="4" name="Slide Number Placeholder 3"/>
          <p:cNvSpPr>
            <a:spLocks noGrp="1"/>
          </p:cNvSpPr>
          <p:nvPr>
            <p:ph type="sldNum" sz="quarter" idx="5"/>
          </p:nvPr>
        </p:nvSpPr>
        <p:spPr/>
        <p:txBody>
          <a:bodyPr/>
          <a:lstStyle/>
          <a:p>
            <a:fld id="{051DDEF9-612B-4CFD-9822-500C9F72ED31}" type="slidenum">
              <a:rPr lang="en-US" smtClean="0"/>
              <a:t>13</a:t>
            </a:fld>
            <a:endParaRPr lang="en-US"/>
          </a:p>
        </p:txBody>
      </p:sp>
    </p:spTree>
    <p:extLst>
      <p:ext uri="{BB962C8B-B14F-4D97-AF65-F5344CB8AC3E}">
        <p14:creationId xmlns:p14="http://schemas.microsoft.com/office/powerpoint/2010/main" val="2093516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u="sng" dirty="0">
              <a:solidFill>
                <a:srgbClr val="666666"/>
              </a:solidFill>
              <a:effectLst/>
              <a:latin typeface="Comforta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endParaRPr lang="en-US" dirty="0"/>
          </a:p>
        </p:txBody>
      </p:sp>
      <p:sp>
        <p:nvSpPr>
          <p:cNvPr id="4" name="Slide Number Placeholder 3"/>
          <p:cNvSpPr>
            <a:spLocks noGrp="1"/>
          </p:cNvSpPr>
          <p:nvPr>
            <p:ph type="sldNum" sz="quarter" idx="5"/>
          </p:nvPr>
        </p:nvSpPr>
        <p:spPr/>
        <p:txBody>
          <a:bodyPr/>
          <a:lstStyle/>
          <a:p>
            <a:fld id="{051DDEF9-612B-4CFD-9822-500C9F72ED31}" type="slidenum">
              <a:rPr lang="en-US" smtClean="0"/>
              <a:t>14</a:t>
            </a:fld>
            <a:endParaRPr lang="en-US"/>
          </a:p>
        </p:txBody>
      </p:sp>
    </p:spTree>
    <p:extLst>
      <p:ext uri="{BB962C8B-B14F-4D97-AF65-F5344CB8AC3E}">
        <p14:creationId xmlns:p14="http://schemas.microsoft.com/office/powerpoint/2010/main" val="2279118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7/29/2021</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4196390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7/29/2021</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738959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7/29/2021</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67975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7/29/2021</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938680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7/29/2021</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25560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7/29/2021</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739221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7/29/2021</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66688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7/29/2021</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294629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7/29/2021</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656216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7/29/2021</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628801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7/29/2021</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201797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7/29/2021</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03808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2" r:id="rId5"/>
    <p:sldLayoutId id="2147483667" r:id="rId6"/>
    <p:sldLayoutId id="2147483663" r:id="rId7"/>
    <p:sldLayoutId id="2147483664" r:id="rId8"/>
    <p:sldLayoutId id="2147483665" r:id="rId9"/>
    <p:sldLayoutId id="2147483666" r:id="rId10"/>
    <p:sldLayoutId id="2147483668" r:id="rId1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8.xml"/><Relationship Id="rId7" Type="http://schemas.openxmlformats.org/officeDocument/2006/relationships/image" Target="../media/image29.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8.xml"/><Relationship Id="rId7" Type="http://schemas.openxmlformats.org/officeDocument/2006/relationships/image" Target="../media/image35.jpe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8.xml"/><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8.xml"/><Relationship Id="rId7" Type="http://schemas.openxmlformats.org/officeDocument/2006/relationships/image" Target="../media/image40.jpe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9.xml"/><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8.xml"/><Relationship Id="rId7" Type="http://schemas.openxmlformats.org/officeDocument/2006/relationships/diagramQuickStyle" Target="../diagrams/quickStyle5.xml"/><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43.png"/><Relationship Id="rId4" Type="http://schemas.openxmlformats.org/officeDocument/2006/relationships/notesSlide" Target="../notesSlides/notesSlide10.xml"/><Relationship Id="rId9" Type="http://schemas.microsoft.com/office/2007/relationships/diagramDrawing" Target="../diagrams/drawing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44.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45.png"/><Relationship Id="rId5" Type="http://schemas.openxmlformats.org/officeDocument/2006/relationships/image" Target="../media/image8.jp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9.xml"/><Relationship Id="rId7" Type="http://schemas.openxmlformats.org/officeDocument/2006/relationships/diagramColors" Target="../diagrams/colors6.xml"/><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46.png"/><Relationship Id="rId4" Type="http://schemas.openxmlformats.org/officeDocument/2006/relationships/diagramData" Target="../diagrams/data6.xml"/><Relationship Id="rId9" Type="http://schemas.openxmlformats.org/officeDocument/2006/relationships/image" Target="../media/image8.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0.mp4"/><Relationship Id="rId1" Type="http://schemas.microsoft.com/office/2007/relationships/media" Target="../media/media20.mp4"/><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2.mp4"/><Relationship Id="rId1" Type="http://schemas.microsoft.com/office/2007/relationships/media" Target="../media/media22.mp4"/><Relationship Id="rId5" Type="http://schemas.openxmlformats.org/officeDocument/2006/relationships/image" Target="../media/image55.pn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6.xml"/><Relationship Id="rId7" Type="http://schemas.openxmlformats.org/officeDocument/2006/relationships/image" Target="../media/image14.jpg"/><Relationship Id="rId2" Type="http://schemas.openxmlformats.org/officeDocument/2006/relationships/video" Target="../media/media23.mp4"/><Relationship Id="rId1" Type="http://schemas.microsoft.com/office/2007/relationships/media" Target="../media/media23.mp4"/><Relationship Id="rId6" Type="http://schemas.openxmlformats.org/officeDocument/2006/relationships/image" Target="../media/image8.jpg"/><Relationship Id="rId5" Type="http://schemas.openxmlformats.org/officeDocument/2006/relationships/image" Target="../media/image15.jpg"/><Relationship Id="rId4" Type="http://schemas.openxmlformats.org/officeDocument/2006/relationships/notesSlide" Target="../notesSlides/notesSlide18.xml"/><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4.mp4"/><Relationship Id="rId1" Type="http://schemas.microsoft.com/office/2007/relationships/media" Target="../media/media24.mp4"/><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video" Target="../media/media25.mp4"/><Relationship Id="rId7" Type="http://schemas.openxmlformats.org/officeDocument/2006/relationships/image" Target="../media/image59.png"/><Relationship Id="rId2" Type="http://schemas.microsoft.com/office/2007/relationships/media" Target="../media/media25.mp4"/><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video" Target="../media/media26.mp4"/><Relationship Id="rId4" Type="http://schemas.microsoft.com/office/2007/relationships/media" Target="../media/media26.mp4"/></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7.mp4"/><Relationship Id="rId1" Type="http://schemas.microsoft.com/office/2007/relationships/media" Target="../media/media27.mp4"/><Relationship Id="rId6" Type="http://schemas.openxmlformats.org/officeDocument/2006/relationships/image" Target="../media/image61.png"/><Relationship Id="rId5" Type="http://schemas.openxmlformats.org/officeDocument/2006/relationships/image" Target="../media/image56.pn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8.mp4"/><Relationship Id="rId1" Type="http://schemas.microsoft.com/office/2007/relationships/media" Target="../media/media28.mp4"/><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9.mp4"/><Relationship Id="rId1" Type="http://schemas.microsoft.com/office/2007/relationships/media" Target="../media/media29.mp4"/><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5.png"/><Relationship Id="rId2" Type="http://schemas.openxmlformats.org/officeDocument/2006/relationships/video" Target="../media/media30.mp4"/><Relationship Id="rId1" Type="http://schemas.microsoft.com/office/2007/relationships/media" Target="../media/media30.mp4"/><Relationship Id="rId6" Type="http://schemas.openxmlformats.org/officeDocument/2006/relationships/image" Target="../media/image16.jpg"/><Relationship Id="rId5" Type="http://schemas.openxmlformats.org/officeDocument/2006/relationships/image" Target="../media/image64.jpeg"/><Relationship Id="rId4"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1.mp4"/><Relationship Id="rId1" Type="http://schemas.microsoft.com/office/2007/relationships/media" Target="../media/media31.mp4"/><Relationship Id="rId5" Type="http://schemas.openxmlformats.org/officeDocument/2006/relationships/image" Target="../media/image67.png"/><Relationship Id="rId4" Type="http://schemas.openxmlformats.org/officeDocument/2006/relationships/image" Target="../media/image66.jpg"/></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video" Target="../media/media32.mp4"/><Relationship Id="rId7" Type="http://schemas.openxmlformats.org/officeDocument/2006/relationships/notesSlide" Target="../notesSlides/notesSlide22.xml"/><Relationship Id="rId2" Type="http://schemas.microsoft.com/office/2007/relationships/media" Target="../media/media32.mp4"/><Relationship Id="rId1" Type="http://schemas.openxmlformats.org/officeDocument/2006/relationships/tags" Target="../tags/tag2.xml"/><Relationship Id="rId6" Type="http://schemas.openxmlformats.org/officeDocument/2006/relationships/slideLayout" Target="../slideLayouts/slideLayout8.xml"/><Relationship Id="rId5" Type="http://schemas.openxmlformats.org/officeDocument/2006/relationships/video" Target="../media/media33.mp4"/><Relationship Id="rId4" Type="http://schemas.microsoft.com/office/2007/relationships/media" Target="../media/media33.mp4"/><Relationship Id="rId9"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8.xml"/><Relationship Id="rId7" Type="http://schemas.openxmlformats.org/officeDocument/2006/relationships/diagramColors" Target="../diagrams/colors7.xml"/><Relationship Id="rId2" Type="http://schemas.openxmlformats.org/officeDocument/2006/relationships/video" Target="../media/media34.mp4"/><Relationship Id="rId1" Type="http://schemas.microsoft.com/office/2007/relationships/media" Target="../media/media34.mp4"/><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5.mp4"/><Relationship Id="rId1" Type="http://schemas.microsoft.com/office/2007/relationships/media" Target="../media/media35.mp4"/><Relationship Id="rId5" Type="http://schemas.openxmlformats.org/officeDocument/2006/relationships/image" Target="../media/image71.png"/><Relationship Id="rId4"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4.xml"/><Relationship Id="rId7" Type="http://schemas.openxmlformats.org/officeDocument/2006/relationships/image" Target="../media/image8.jp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12.png"/><Relationship Id="rId4" Type="http://schemas.openxmlformats.org/officeDocument/2006/relationships/diagramData" Target="../diagrams/data2.xml"/><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6.jp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5.jpg"/><Relationship Id="rId5" Type="http://schemas.openxmlformats.org/officeDocument/2006/relationships/image" Target="../media/image14.jpg"/><Relationship Id="rId10" Type="http://schemas.openxmlformats.org/officeDocument/2006/relationships/image" Target="../media/image17.png"/><Relationship Id="rId4" Type="http://schemas.openxmlformats.org/officeDocument/2006/relationships/notesSlide" Target="../notesSlides/notesSlide3.xml"/><Relationship Id="rId9" Type="http://schemas.openxmlformats.org/officeDocument/2006/relationships/image" Target="../media/image6.sv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8.xml"/><Relationship Id="rId7" Type="http://schemas.openxmlformats.org/officeDocument/2006/relationships/diagramQuickStyle" Target="../diagrams/quickStyle3.xml"/><Relationship Id="rId12" Type="http://schemas.openxmlformats.org/officeDocument/2006/relationships/image" Target="../media/image19.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diagramLayout" Target="../diagrams/layout3.xml"/><Relationship Id="rId11" Type="http://schemas.openxmlformats.org/officeDocument/2006/relationships/image" Target="../media/image8.jpg"/><Relationship Id="rId5" Type="http://schemas.openxmlformats.org/officeDocument/2006/relationships/diagramData" Target="../diagrams/data3.xml"/><Relationship Id="rId10" Type="http://schemas.openxmlformats.org/officeDocument/2006/relationships/image" Target="../media/image18.jpeg"/><Relationship Id="rId4" Type="http://schemas.openxmlformats.org/officeDocument/2006/relationships/notesSlide" Target="../notesSlides/notesSlide4.xml"/><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20.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82B20D-A3A8-48C4-8AB9-67D6E97ECCFF}"/>
              </a:ext>
            </a:extLst>
          </p:cNvPr>
          <p:cNvSpPr>
            <a:spLocks noGrp="1"/>
          </p:cNvSpPr>
          <p:nvPr>
            <p:ph type="title"/>
          </p:nvPr>
        </p:nvSpPr>
        <p:spPr>
          <a:xfrm>
            <a:off x="800102" y="960594"/>
            <a:ext cx="5828114" cy="4936812"/>
          </a:xfrm>
        </p:spPr>
        <p:txBody>
          <a:bodyPr vert="horz" lIns="91440" tIns="45720" rIns="91440" bIns="45720" rtlCol="0" anchor="ctr">
            <a:normAutofit/>
          </a:bodyPr>
          <a:lstStyle/>
          <a:p>
            <a:pPr algn="r"/>
            <a:r>
              <a:rPr lang="en-US" sz="5400" b="1" dirty="0" err="1"/>
              <a:t>Ehs</a:t>
            </a:r>
            <a:r>
              <a:rPr lang="en-US" sz="5400" b="1" dirty="0"/>
              <a:t> academy</a:t>
            </a:r>
          </a:p>
        </p:txBody>
      </p:sp>
      <p:sp>
        <p:nvSpPr>
          <p:cNvPr id="4" name="Text Placeholder 3">
            <a:extLst>
              <a:ext uri="{FF2B5EF4-FFF2-40B4-BE49-F238E27FC236}">
                <a16:creationId xmlns:a16="http://schemas.microsoft.com/office/drawing/2014/main" id="{5D57F817-1F3F-4BDE-BD4E-DA476DD2DA41}"/>
              </a:ext>
            </a:extLst>
          </p:cNvPr>
          <p:cNvSpPr>
            <a:spLocks noGrp="1"/>
          </p:cNvSpPr>
          <p:nvPr>
            <p:ph type="body" sz="half" idx="2"/>
          </p:nvPr>
        </p:nvSpPr>
        <p:spPr>
          <a:xfrm>
            <a:off x="7576489" y="960594"/>
            <a:ext cx="4343368" cy="4506755"/>
          </a:xfrm>
        </p:spPr>
        <p:txBody>
          <a:bodyPr vert="horz" lIns="91440" tIns="45720" rIns="91440" bIns="45720" rtlCol="0" anchor="ctr">
            <a:normAutofit/>
          </a:bodyPr>
          <a:lstStyle/>
          <a:p>
            <a:r>
              <a:rPr lang="en-US" sz="2800" dirty="0"/>
              <a:t>Supporting and engaging families in their child’s language journey through rhymes, songs and books. </a:t>
            </a:r>
          </a:p>
        </p:txBody>
      </p:sp>
      <p:cxnSp>
        <p:nvCxnSpPr>
          <p:cNvPr id="15" name="Straight Connector 14">
            <a:extLst>
              <a:ext uri="{FF2B5EF4-FFF2-40B4-BE49-F238E27FC236}">
                <a16:creationId xmlns:a16="http://schemas.microsoft.com/office/drawing/2014/main" id="{9CA98CE3-81A7-4FFE-A047-9AA65998D8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315200" y="1733549"/>
            <a:ext cx="0" cy="339090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Video 4">
            <a:hlinkClick r:id="" action="ppaction://media"/>
            <a:extLst>
              <a:ext uri="{FF2B5EF4-FFF2-40B4-BE49-F238E27FC236}">
                <a16:creationId xmlns:a16="http://schemas.microsoft.com/office/drawing/2014/main" id="{F2A72C4D-E194-4D28-81F7-8FDA7FE0596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27265" y="5164765"/>
            <a:ext cx="2285999" cy="1714500"/>
          </a:xfrm>
          <a:prstGeom prst="rect">
            <a:avLst/>
          </a:prstGeom>
        </p:spPr>
      </p:pic>
    </p:spTree>
    <p:extLst>
      <p:ext uri="{BB962C8B-B14F-4D97-AF65-F5344CB8AC3E}">
        <p14:creationId xmlns:p14="http://schemas.microsoft.com/office/powerpoint/2010/main" val="3744178238"/>
      </p:ext>
    </p:extLst>
  </p:cSld>
  <p:clrMapOvr>
    <a:masterClrMapping/>
  </p:clrMapOvr>
  <mc:AlternateContent xmlns:mc="http://schemas.openxmlformats.org/markup-compatibility/2006" xmlns:p14="http://schemas.microsoft.com/office/powerpoint/2010/main">
    <mc:Choice Requires="p14">
      <p:transition spd="slow" p14:dur="2000" advTm="16084"/>
    </mc:Choice>
    <mc:Fallback xmlns="">
      <p:transition spd="slow" advTm="16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5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95A49-402F-4986-9F7A-C99B86CEBB93}"/>
              </a:ext>
            </a:extLst>
          </p:cNvPr>
          <p:cNvSpPr>
            <a:spLocks noGrp="1"/>
          </p:cNvSpPr>
          <p:nvPr>
            <p:ph type="title"/>
          </p:nvPr>
        </p:nvSpPr>
        <p:spPr>
          <a:xfrm>
            <a:off x="678426" y="781665"/>
            <a:ext cx="4093599" cy="1799610"/>
          </a:xfrm>
        </p:spPr>
        <p:txBody>
          <a:bodyPr>
            <a:normAutofit fontScale="90000"/>
          </a:bodyPr>
          <a:lstStyle/>
          <a:p>
            <a:pPr algn="r"/>
            <a:br>
              <a:rPr lang="en-US" sz="7200" b="1" dirty="0"/>
            </a:br>
            <a:br>
              <a:rPr lang="en-US" sz="7200" b="1" dirty="0"/>
            </a:br>
            <a:r>
              <a:rPr lang="en-US" sz="7200" b="1" dirty="0"/>
              <a:t>PAT </a:t>
            </a:r>
          </a:p>
        </p:txBody>
      </p:sp>
      <p:graphicFrame>
        <p:nvGraphicFramePr>
          <p:cNvPr id="6" name="Content Placeholder 2">
            <a:extLst>
              <a:ext uri="{FF2B5EF4-FFF2-40B4-BE49-F238E27FC236}">
                <a16:creationId xmlns:a16="http://schemas.microsoft.com/office/drawing/2014/main" id="{9D0A4131-EE15-4DB3-B942-A5382812CF92}"/>
              </a:ext>
            </a:extLst>
          </p:cNvPr>
          <p:cNvGraphicFramePr>
            <a:graphicFrameLocks noGrp="1"/>
          </p:cNvGraphicFramePr>
          <p:nvPr>
            <p:ph idx="1"/>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3A4918A9-4749-431A-8D3C-829425DD4BC4}"/>
              </a:ext>
            </a:extLst>
          </p:cNvPr>
          <p:cNvSpPr>
            <a:spLocks noGrp="1"/>
          </p:cNvSpPr>
          <p:nvPr>
            <p:ph type="body" sz="half" idx="2"/>
          </p:nvPr>
        </p:nvSpPr>
        <p:spPr>
          <a:xfrm>
            <a:off x="608745" y="3060931"/>
            <a:ext cx="4093599" cy="3553491"/>
          </a:xfrm>
        </p:spPr>
        <p:txBody>
          <a:bodyPr>
            <a:normAutofit/>
          </a:bodyPr>
          <a:lstStyle/>
          <a:p>
            <a:pPr algn="r"/>
            <a:r>
              <a:rPr lang="en-US" sz="3600" dirty="0"/>
              <a:t>Valuable Tools for Teaching Language</a:t>
            </a:r>
          </a:p>
          <a:p>
            <a:pPr algn="r"/>
            <a:endParaRPr lang="en-US" sz="3600" dirty="0"/>
          </a:p>
        </p:txBody>
      </p:sp>
    </p:spTree>
    <p:extLst>
      <p:ext uri="{BB962C8B-B14F-4D97-AF65-F5344CB8AC3E}">
        <p14:creationId xmlns:p14="http://schemas.microsoft.com/office/powerpoint/2010/main" val="3696956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578EB459-3385-4BF6-A9E1-154CBA251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5BDC80-E1EC-47BD-AC7F-C72400A8CE4D}"/>
              </a:ext>
            </a:extLst>
          </p:cNvPr>
          <p:cNvSpPr>
            <a:spLocks noGrp="1"/>
          </p:cNvSpPr>
          <p:nvPr>
            <p:ph type="title"/>
          </p:nvPr>
        </p:nvSpPr>
        <p:spPr>
          <a:xfrm>
            <a:off x="700087" y="909637"/>
            <a:ext cx="5892097" cy="1362073"/>
          </a:xfrm>
        </p:spPr>
        <p:txBody>
          <a:bodyPr vert="horz" lIns="91440" tIns="45720" rIns="91440" bIns="45720" rtlCol="0" anchor="t">
            <a:normAutofit/>
          </a:bodyPr>
          <a:lstStyle/>
          <a:p>
            <a:r>
              <a:rPr lang="en-US" sz="6000" b="1" kern="1200" cap="all" spc="30" baseline="0" dirty="0">
                <a:solidFill>
                  <a:srgbClr val="00B050"/>
                </a:solidFill>
                <a:latin typeface="+mj-lt"/>
                <a:ea typeface="+mj-ea"/>
                <a:cs typeface="+mj-cs"/>
              </a:rPr>
              <a:t>Repetition</a:t>
            </a:r>
          </a:p>
        </p:txBody>
      </p:sp>
      <p:cxnSp>
        <p:nvCxnSpPr>
          <p:cNvPr id="21" name="Straight Connector 20">
            <a:extLst>
              <a:ext uri="{FF2B5EF4-FFF2-40B4-BE49-F238E27FC236}">
                <a16:creationId xmlns:a16="http://schemas.microsoft.com/office/drawing/2014/main" id="{ACA168A3-FD15-4AAC-9FDF-8C058A028C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8EBDDE8-96DD-49BD-B207-46852D9D1171}"/>
              </a:ext>
            </a:extLst>
          </p:cNvPr>
          <p:cNvSpPr>
            <a:spLocks noGrp="1"/>
          </p:cNvSpPr>
          <p:nvPr>
            <p:ph type="body" sz="half" idx="2"/>
          </p:nvPr>
        </p:nvSpPr>
        <p:spPr>
          <a:xfrm>
            <a:off x="700086" y="2276474"/>
            <a:ext cx="5995988" cy="3553109"/>
          </a:xfrm>
        </p:spPr>
        <p:txBody>
          <a:bodyPr vert="horz" lIns="91440" tIns="45720" rIns="91440" bIns="45720" rtlCol="0">
            <a:normAutofit/>
          </a:bodyPr>
          <a:lstStyle/>
          <a:p>
            <a:pPr indent="-228600">
              <a:buFont typeface="Arial" panose="020B0604020202020204" pitchFamily="34" charset="0"/>
              <a:buChar char="•"/>
            </a:pPr>
            <a:r>
              <a:rPr lang="en-US" sz="3600" dirty="0"/>
              <a:t>Hear correct pronunciation of words. </a:t>
            </a:r>
          </a:p>
          <a:p>
            <a:pPr indent="-228600">
              <a:buFont typeface="Arial" panose="020B0604020202020204" pitchFamily="34" charset="0"/>
              <a:buChar char="•"/>
            </a:pPr>
            <a:r>
              <a:rPr lang="en-US" sz="3600" dirty="0"/>
              <a:t>Allows children to anticipate the words they will hear.</a:t>
            </a:r>
          </a:p>
          <a:p>
            <a:pPr indent="-228600">
              <a:buFont typeface="Arial" panose="020B0604020202020204" pitchFamily="34" charset="0"/>
              <a:buChar char="•"/>
            </a:pPr>
            <a:endParaRPr lang="en-US" sz="3600" dirty="0"/>
          </a:p>
          <a:p>
            <a:pPr indent="-22860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BC7F0343-004A-4AFA-9FCA-3B5D644453A6}"/>
              </a:ext>
            </a:extLst>
          </p:cNvPr>
          <p:cNvPicPr>
            <a:picLocks noChangeAspect="1"/>
          </p:cNvPicPr>
          <p:nvPr/>
        </p:nvPicPr>
        <p:blipFill>
          <a:blip r:embed="rId5"/>
          <a:stretch>
            <a:fillRect/>
          </a:stretch>
        </p:blipFill>
        <p:spPr>
          <a:xfrm>
            <a:off x="7555514" y="616441"/>
            <a:ext cx="1636028" cy="2256591"/>
          </a:xfrm>
          <a:prstGeom prst="rect">
            <a:avLst/>
          </a:prstGeom>
        </p:spPr>
      </p:pic>
      <p:pic>
        <p:nvPicPr>
          <p:cNvPr id="10" name="Picture 9">
            <a:extLst>
              <a:ext uri="{FF2B5EF4-FFF2-40B4-BE49-F238E27FC236}">
                <a16:creationId xmlns:a16="http://schemas.microsoft.com/office/drawing/2014/main" id="{A32603E4-9EEF-459C-90E6-0F20AB98C297}"/>
              </a:ext>
            </a:extLst>
          </p:cNvPr>
          <p:cNvPicPr>
            <a:picLocks noChangeAspect="1"/>
          </p:cNvPicPr>
          <p:nvPr/>
        </p:nvPicPr>
        <p:blipFill>
          <a:blip r:embed="rId6"/>
          <a:stretch>
            <a:fillRect/>
          </a:stretch>
        </p:blipFill>
        <p:spPr>
          <a:xfrm>
            <a:off x="9373128" y="715218"/>
            <a:ext cx="2200358" cy="1977464"/>
          </a:xfrm>
          <a:prstGeom prst="rect">
            <a:avLst/>
          </a:prstGeom>
        </p:spPr>
      </p:pic>
      <p:pic>
        <p:nvPicPr>
          <p:cNvPr id="8" name="Content Placeholder 7">
            <a:extLst>
              <a:ext uri="{FF2B5EF4-FFF2-40B4-BE49-F238E27FC236}">
                <a16:creationId xmlns:a16="http://schemas.microsoft.com/office/drawing/2014/main" id="{5A136449-0C8A-4819-B2D4-0B7D63BF17EC}"/>
              </a:ext>
            </a:extLst>
          </p:cNvPr>
          <p:cNvPicPr>
            <a:picLocks noGrp="1" noChangeAspect="1"/>
          </p:cNvPicPr>
          <p:nvPr>
            <p:ph idx="1"/>
          </p:nvPr>
        </p:nvPicPr>
        <p:blipFill>
          <a:blip r:embed="rId7"/>
          <a:stretch>
            <a:fillRect/>
          </a:stretch>
        </p:blipFill>
        <p:spPr>
          <a:xfrm>
            <a:off x="7314588" y="3048000"/>
            <a:ext cx="4077312" cy="2919813"/>
          </a:xfrm>
          <a:prstGeom prst="rect">
            <a:avLst/>
          </a:prstGeom>
        </p:spPr>
      </p:pic>
      <p:cxnSp>
        <p:nvCxnSpPr>
          <p:cNvPr id="23" name="Straight Connector 22">
            <a:extLst>
              <a:ext uri="{FF2B5EF4-FFF2-40B4-BE49-F238E27FC236}">
                <a16:creationId xmlns:a16="http://schemas.microsoft.com/office/drawing/2014/main" id="{BC7C108B-6977-4FF2-B463-D8370F3EBB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Video 8">
            <a:hlinkClick r:id="" action="ppaction://media"/>
            <a:extLst>
              <a:ext uri="{FF2B5EF4-FFF2-40B4-BE49-F238E27FC236}">
                <a16:creationId xmlns:a16="http://schemas.microsoft.com/office/drawing/2014/main" id="{437DCBB9-546B-47F3-91A7-A09E5450AEC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231617820"/>
      </p:ext>
    </p:extLst>
  </p:cSld>
  <p:clrMapOvr>
    <a:masterClrMapping/>
  </p:clrMapOvr>
  <mc:AlternateContent xmlns:mc="http://schemas.openxmlformats.org/markup-compatibility/2006" xmlns:p14="http://schemas.microsoft.com/office/powerpoint/2010/main">
    <mc:Choice Requires="p14">
      <p:transition spd="slow" p14:dur="2000" advTm="69012"/>
    </mc:Choice>
    <mc:Fallback xmlns="">
      <p:transition spd="slow" advTm="69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808AD804-2E15-409C-9130-A6FC11CC46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0039" y="272070"/>
            <a:ext cx="7411921" cy="6313860"/>
          </a:xfrm>
          <a:prstGeom prst="rect">
            <a:avLst/>
          </a:prstGeom>
        </p:spPr>
      </p:pic>
      <p:pic>
        <p:nvPicPr>
          <p:cNvPr id="5" name="Video 4">
            <a:hlinkClick r:id="" action="ppaction://media"/>
            <a:extLst>
              <a:ext uri="{FF2B5EF4-FFF2-40B4-BE49-F238E27FC236}">
                <a16:creationId xmlns:a16="http://schemas.microsoft.com/office/drawing/2014/main" id="{5D7F951F-12A5-4E94-8E6A-38B24C6703D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43020196"/>
      </p:ext>
    </p:extLst>
  </p:cSld>
  <p:clrMapOvr>
    <a:masterClrMapping/>
  </p:clrMapOvr>
  <mc:AlternateContent xmlns:mc="http://schemas.openxmlformats.org/markup-compatibility/2006" xmlns:p14="http://schemas.microsoft.com/office/powerpoint/2010/main">
    <mc:Choice Requires="p14">
      <p:transition spd="slow" p14:dur="2000" advTm="38183"/>
    </mc:Choice>
    <mc:Fallback xmlns="">
      <p:transition spd="slow" advTm="3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7" name="Straight Connector 76">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81" name="Rectangle 80">
            <a:extLst>
              <a:ext uri="{FF2B5EF4-FFF2-40B4-BE49-F238E27FC236}">
                <a16:creationId xmlns:a16="http://schemas.microsoft.com/office/drawing/2014/main" id="{4109E738-3B9E-4529-9D47-C9708D612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1F24C6-C28B-4BEE-A983-F0528D10BF0A}"/>
              </a:ext>
            </a:extLst>
          </p:cNvPr>
          <p:cNvSpPr>
            <a:spLocks noGrp="1"/>
          </p:cNvSpPr>
          <p:nvPr>
            <p:ph type="title"/>
          </p:nvPr>
        </p:nvSpPr>
        <p:spPr>
          <a:xfrm>
            <a:off x="700087" y="909637"/>
            <a:ext cx="3866597" cy="1764445"/>
          </a:xfrm>
        </p:spPr>
        <p:txBody>
          <a:bodyPr vert="horz" lIns="91440" tIns="45720" rIns="91440" bIns="45720" rtlCol="0" anchor="t">
            <a:normAutofit/>
          </a:bodyPr>
          <a:lstStyle/>
          <a:p>
            <a:r>
              <a:rPr lang="en-US" sz="6000" b="1" kern="1200" cap="all" spc="30" baseline="0" dirty="0">
                <a:solidFill>
                  <a:srgbClr val="00B050"/>
                </a:solidFill>
                <a:latin typeface="+mj-lt"/>
                <a:ea typeface="+mj-ea"/>
                <a:cs typeface="+mj-cs"/>
              </a:rPr>
              <a:t>Rhythm</a:t>
            </a:r>
          </a:p>
        </p:txBody>
      </p:sp>
      <p:cxnSp>
        <p:nvCxnSpPr>
          <p:cNvPr id="83" name="Straight Connector 82">
            <a:extLst>
              <a:ext uri="{FF2B5EF4-FFF2-40B4-BE49-F238E27FC236}">
                <a16:creationId xmlns:a16="http://schemas.microsoft.com/office/drawing/2014/main" id="{C896A13E-5C9D-4C6C-B52D-A2C74DEFC8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535477-80FA-4DA6-A8C4-9DBD21446421}"/>
              </a:ext>
            </a:extLst>
          </p:cNvPr>
          <p:cNvSpPr>
            <a:spLocks noGrp="1"/>
          </p:cNvSpPr>
          <p:nvPr>
            <p:ph type="body" sz="half" idx="2"/>
          </p:nvPr>
        </p:nvSpPr>
        <p:spPr>
          <a:xfrm>
            <a:off x="227236" y="2070604"/>
            <a:ext cx="4422327" cy="4226629"/>
          </a:xfrm>
        </p:spPr>
        <p:txBody>
          <a:bodyPr vert="horz" lIns="91440" tIns="45720" rIns="91440" bIns="45720" rtlCol="0">
            <a:normAutofit/>
          </a:bodyPr>
          <a:lstStyle/>
          <a:p>
            <a:pPr marL="571500" indent="-228600">
              <a:buFont typeface="Arial" panose="020B0604020202020204" pitchFamily="34" charset="0"/>
              <a:buChar char="•"/>
            </a:pPr>
            <a:r>
              <a:rPr lang="en-US" sz="2800" dirty="0"/>
              <a:t>Babies have an inborn sense of beat awareness. </a:t>
            </a:r>
          </a:p>
          <a:p>
            <a:pPr marL="571500" indent="-228600">
              <a:buFont typeface="Arial" panose="020B0604020202020204" pitchFamily="34" charset="0"/>
              <a:buChar char="•"/>
            </a:pPr>
            <a:r>
              <a:rPr lang="en-US" sz="2800" dirty="0"/>
              <a:t>Attracts babies and toddlers’ attention. </a:t>
            </a:r>
          </a:p>
          <a:p>
            <a:pPr marL="571500" indent="-228600">
              <a:buFont typeface="Arial" panose="020B0604020202020204" pitchFamily="34" charset="0"/>
              <a:buChar char="•"/>
            </a:pPr>
            <a:r>
              <a:rPr lang="en-US" sz="2800" dirty="0"/>
              <a:t>Rhythm promotes other areas of development.</a:t>
            </a:r>
          </a:p>
          <a:p>
            <a:pPr marL="571500" indent="-228600">
              <a:buFont typeface="Arial" panose="020B0604020202020204" pitchFamily="34" charset="0"/>
              <a:buChar char="•"/>
            </a:pPr>
            <a:endParaRPr lang="en-US" dirty="0"/>
          </a:p>
          <a:p>
            <a:pPr indent="-228600">
              <a:buFont typeface="Arial" panose="020B0604020202020204" pitchFamily="34" charset="0"/>
              <a:buChar char="•"/>
            </a:pPr>
            <a:endParaRPr lang="en-US" dirty="0"/>
          </a:p>
        </p:txBody>
      </p:sp>
      <p:pic>
        <p:nvPicPr>
          <p:cNvPr id="1030" name="Picture 6">
            <a:extLst>
              <a:ext uri="{FF2B5EF4-FFF2-40B4-BE49-F238E27FC236}">
                <a16:creationId xmlns:a16="http://schemas.microsoft.com/office/drawing/2014/main" id="{ADF3AB58-BB97-447B-B14E-65185B846E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6224"/>
          <a:stretch/>
        </p:blipFill>
        <p:spPr bwMode="auto">
          <a:xfrm>
            <a:off x="4876800" y="30"/>
            <a:ext cx="3694217" cy="34643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in, Rain, Go Away (Caroline Jayne Church): Church, Caroline Jayne,  Church, Caroline Jayne: 9780545485425: Amazon.com: Books">
            <a:extLst>
              <a:ext uri="{FF2B5EF4-FFF2-40B4-BE49-F238E27FC236}">
                <a16:creationId xmlns:a16="http://schemas.microsoft.com/office/drawing/2014/main" id="{DFC7CD36-9DC7-47F7-8182-97EBE440BF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87" r="-1" b="3137"/>
          <a:stretch/>
        </p:blipFill>
        <p:spPr bwMode="auto">
          <a:xfrm>
            <a:off x="8571018" y="10"/>
            <a:ext cx="3620981" cy="34643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isten Free to Old MacDonald Had A Farm by Twin Sisters Productions with a  Free Trial.">
            <a:extLst>
              <a:ext uri="{FF2B5EF4-FFF2-40B4-BE49-F238E27FC236}">
                <a16:creationId xmlns:a16="http://schemas.microsoft.com/office/drawing/2014/main" id="{9035C97A-A790-449B-BFB6-5FDFEE1768F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8137"/>
          <a:stretch/>
        </p:blipFill>
        <p:spPr bwMode="auto">
          <a:xfrm>
            <a:off x="4876800" y="3464395"/>
            <a:ext cx="3694217" cy="33936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Itsy Bitsy Spider by My Digital Touch on Amazon Music - Amazon.com">
            <a:extLst>
              <a:ext uri="{FF2B5EF4-FFF2-40B4-BE49-F238E27FC236}">
                <a16:creationId xmlns:a16="http://schemas.microsoft.com/office/drawing/2014/main" id="{9BAF988E-54C1-4C5F-A974-1A258E1FB64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 b="6278"/>
          <a:stretch/>
        </p:blipFill>
        <p:spPr bwMode="auto">
          <a:xfrm>
            <a:off x="8571018" y="3464386"/>
            <a:ext cx="3620981" cy="3393611"/>
          </a:xfrm>
          <a:prstGeom prst="rect">
            <a:avLst/>
          </a:prstGeom>
          <a:noFill/>
          <a:extLst>
            <a:ext uri="{909E8E84-426E-40DD-AFC4-6F175D3DCCD1}">
              <a14:hiddenFill xmlns:a14="http://schemas.microsoft.com/office/drawing/2010/main">
                <a:solidFill>
                  <a:srgbClr val="FFFFFF"/>
                </a:solidFill>
              </a14:hiddenFill>
            </a:ext>
          </a:extLst>
        </p:spPr>
      </p:pic>
      <p:pic>
        <p:nvPicPr>
          <p:cNvPr id="3" name="Video 2">
            <a:hlinkClick r:id="" action="ppaction://media"/>
            <a:extLst>
              <a:ext uri="{FF2B5EF4-FFF2-40B4-BE49-F238E27FC236}">
                <a16:creationId xmlns:a16="http://schemas.microsoft.com/office/drawing/2014/main" id="{05C72F98-794D-4F44-935E-4B05BC36C44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165043123"/>
      </p:ext>
    </p:extLst>
  </p:cSld>
  <p:clrMapOvr>
    <a:masterClrMapping/>
  </p:clrMapOvr>
  <mc:AlternateContent xmlns:mc="http://schemas.openxmlformats.org/markup-compatibility/2006" xmlns:p14="http://schemas.microsoft.com/office/powerpoint/2010/main">
    <mc:Choice Requires="p14">
      <p:transition spd="slow" p14:dur="2000" advTm="80182"/>
    </mc:Choice>
    <mc:Fallback xmlns="">
      <p:transition spd="slow" advTm="80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7" name="Straight Connector 76">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81" name="Rectangle 80">
            <a:extLst>
              <a:ext uri="{FF2B5EF4-FFF2-40B4-BE49-F238E27FC236}">
                <a16:creationId xmlns:a16="http://schemas.microsoft.com/office/drawing/2014/main" id="{4109E738-3B9E-4529-9D47-C9708D612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595066-593A-4C20-8C57-00A42E48CDDE}"/>
              </a:ext>
            </a:extLst>
          </p:cNvPr>
          <p:cNvSpPr>
            <a:spLocks noGrp="1"/>
          </p:cNvSpPr>
          <p:nvPr>
            <p:ph type="title"/>
          </p:nvPr>
        </p:nvSpPr>
        <p:spPr>
          <a:xfrm>
            <a:off x="700087" y="909637"/>
            <a:ext cx="5186581" cy="1362073"/>
          </a:xfrm>
        </p:spPr>
        <p:txBody>
          <a:bodyPr vert="horz" lIns="91440" tIns="45720" rIns="91440" bIns="45720" rtlCol="0" anchor="t">
            <a:normAutofit/>
          </a:bodyPr>
          <a:lstStyle/>
          <a:p>
            <a:r>
              <a:rPr lang="en-US" sz="6000" b="1" kern="1200" cap="all" spc="30" baseline="0" dirty="0">
                <a:solidFill>
                  <a:srgbClr val="00B050"/>
                </a:solidFill>
                <a:latin typeface="+mj-lt"/>
                <a:ea typeface="+mj-ea"/>
                <a:cs typeface="+mj-cs"/>
              </a:rPr>
              <a:t>Rhymes</a:t>
            </a:r>
          </a:p>
        </p:txBody>
      </p:sp>
      <p:cxnSp>
        <p:nvCxnSpPr>
          <p:cNvPr id="83" name="Straight Connector 82">
            <a:extLst>
              <a:ext uri="{FF2B5EF4-FFF2-40B4-BE49-F238E27FC236}">
                <a16:creationId xmlns:a16="http://schemas.microsoft.com/office/drawing/2014/main" id="{C896A13E-5C9D-4C6C-B52D-A2C74DEFC8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7254"/>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F5A012DA-B426-4491-BF7C-2AC785D9E980}"/>
              </a:ext>
            </a:extLst>
          </p:cNvPr>
          <p:cNvSpPr>
            <a:spLocks noGrp="1"/>
          </p:cNvSpPr>
          <p:nvPr>
            <p:ph type="body" sz="half" idx="2"/>
          </p:nvPr>
        </p:nvSpPr>
        <p:spPr>
          <a:xfrm>
            <a:off x="700087" y="2276474"/>
            <a:ext cx="5186581" cy="3553109"/>
          </a:xfrm>
        </p:spPr>
        <p:txBody>
          <a:bodyPr vert="horz" lIns="91440" tIns="45720" rIns="91440" bIns="45720" rtlCol="0">
            <a:normAutofit/>
          </a:bodyPr>
          <a:lstStyle/>
          <a:p>
            <a:pPr marL="285750" indent="-228600">
              <a:buFont typeface="Arial" panose="020B0604020202020204" pitchFamily="34" charset="0"/>
              <a:buChar char="•"/>
            </a:pPr>
            <a:r>
              <a:rPr lang="en-US" sz="2400" dirty="0"/>
              <a:t>Rhymes provide practice in hearing the same sound repeated in different ways and tones. </a:t>
            </a:r>
          </a:p>
          <a:p>
            <a:pPr marL="285750" indent="-228600">
              <a:buFont typeface="Arial" panose="020B0604020202020204" pitchFamily="34" charset="0"/>
              <a:buChar char="•"/>
            </a:pPr>
            <a:r>
              <a:rPr lang="en-US" sz="2400" dirty="0"/>
              <a:t>Babies learn language by mentally         categorizing sounds in groupings that sound similar.  </a:t>
            </a:r>
          </a:p>
          <a:p>
            <a:pPr indent="-228600">
              <a:buFont typeface="Arial" panose="020B0604020202020204" pitchFamily="34" charset="0"/>
              <a:buChar char="•"/>
            </a:pPr>
            <a:endParaRPr lang="en-US" dirty="0"/>
          </a:p>
        </p:txBody>
      </p:sp>
      <p:pic>
        <p:nvPicPr>
          <p:cNvPr id="2056" name="Picture 8" descr="Tumble Bumble: Bond, Felicia, Bond, Felicia: Amazon.com: Books">
            <a:extLst>
              <a:ext uri="{FF2B5EF4-FFF2-40B4-BE49-F238E27FC236}">
                <a16:creationId xmlns:a16="http://schemas.microsoft.com/office/drawing/2014/main" id="{CFD50610-CCD8-4988-8499-E4E4750D68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432" b="-2"/>
          <a:stretch/>
        </p:blipFill>
        <p:spPr bwMode="auto">
          <a:xfrm>
            <a:off x="6305334" y="784596"/>
            <a:ext cx="2565358" cy="297422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ABAB47E3-5089-4E2A-B7A1-4C617D865E0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406" r="3" b="16098"/>
          <a:stretch/>
        </p:blipFill>
        <p:spPr bwMode="auto">
          <a:xfrm>
            <a:off x="9031559" y="1052995"/>
            <a:ext cx="2360341" cy="18082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043D647-4EEA-46EE-88F9-A6EE497D4C3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458" r="1" b="13639"/>
          <a:stretch/>
        </p:blipFill>
        <p:spPr bwMode="auto">
          <a:xfrm>
            <a:off x="6305334" y="3813593"/>
            <a:ext cx="2565358" cy="19971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E98492C-C7B0-4A12-9C59-15DF577EFF7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2282" b="-2"/>
          <a:stretch/>
        </p:blipFill>
        <p:spPr bwMode="auto">
          <a:xfrm>
            <a:off x="9031558" y="3023424"/>
            <a:ext cx="2360341" cy="2781581"/>
          </a:xfrm>
          <a:prstGeom prst="rect">
            <a:avLst/>
          </a:prstGeom>
          <a:noFill/>
          <a:extLst>
            <a:ext uri="{909E8E84-426E-40DD-AFC4-6F175D3DCCD1}">
              <a14:hiddenFill xmlns:a14="http://schemas.microsoft.com/office/drawing/2010/main">
                <a:solidFill>
                  <a:srgbClr val="FFFFFF"/>
                </a:solidFill>
              </a14:hiddenFill>
            </a:ext>
          </a:extLst>
        </p:spPr>
      </p:pic>
      <p:cxnSp>
        <p:nvCxnSpPr>
          <p:cNvPr id="85" name="Straight Connector 84">
            <a:extLst>
              <a:ext uri="{FF2B5EF4-FFF2-40B4-BE49-F238E27FC236}">
                <a16:creationId xmlns:a16="http://schemas.microsoft.com/office/drawing/2014/main" id="{703843D5-9DFA-4582-A213-02239F06F9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987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Video 2">
            <a:hlinkClick r:id="" action="ppaction://media"/>
            <a:extLst>
              <a:ext uri="{FF2B5EF4-FFF2-40B4-BE49-F238E27FC236}">
                <a16:creationId xmlns:a16="http://schemas.microsoft.com/office/drawing/2014/main" id="{0A9FCF3A-224C-411C-9DE6-63A148A609A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909914270"/>
      </p:ext>
    </p:extLst>
  </p:cSld>
  <p:clrMapOvr>
    <a:masterClrMapping/>
  </p:clrMapOvr>
  <mc:AlternateContent xmlns:mc="http://schemas.openxmlformats.org/markup-compatibility/2006" xmlns:p14="http://schemas.microsoft.com/office/powerpoint/2010/main">
    <mc:Choice Requires="p14">
      <p:transition spd="slow" p14:dur="2000" advTm="39383"/>
    </mc:Choice>
    <mc:Fallback xmlns="">
      <p:transition spd="slow" advTm="39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9604516-F583-413C-8C0B-E7944F332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
            <a:ext cx="4876800" cy="68579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EA00D0-7B24-4B67-8DDA-BC9E913A3223}"/>
              </a:ext>
            </a:extLst>
          </p:cNvPr>
          <p:cNvSpPr>
            <a:spLocks noGrp="1"/>
          </p:cNvSpPr>
          <p:nvPr>
            <p:ph type="title"/>
          </p:nvPr>
        </p:nvSpPr>
        <p:spPr>
          <a:xfrm>
            <a:off x="695324" y="901702"/>
            <a:ext cx="3724528" cy="3670298"/>
          </a:xfrm>
        </p:spPr>
        <p:txBody>
          <a:bodyPr vert="horz" lIns="91440" tIns="45720" rIns="91440" bIns="45720" rtlCol="0" anchor="t">
            <a:normAutofit/>
          </a:bodyPr>
          <a:lstStyle/>
          <a:p>
            <a:r>
              <a:rPr lang="en-US" sz="4000" kern="1200" cap="all" spc="30" baseline="0">
                <a:solidFill>
                  <a:schemeClr val="bg1"/>
                </a:solidFill>
                <a:latin typeface="+mj-lt"/>
                <a:ea typeface="+mj-ea"/>
                <a:cs typeface="+mj-cs"/>
              </a:rPr>
              <a:t>Attractive Elements to book reading</a:t>
            </a:r>
          </a:p>
        </p:txBody>
      </p:sp>
      <p:cxnSp>
        <p:nvCxnSpPr>
          <p:cNvPr id="17" name="Straight Connector 16">
            <a:extLst>
              <a:ext uri="{FF2B5EF4-FFF2-40B4-BE49-F238E27FC236}">
                <a16:creationId xmlns:a16="http://schemas.microsoft.com/office/drawing/2014/main" id="{4BFD5B9F-5FB6-467D-83D5-DF82F19073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5240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2">
            <a:extLst>
              <a:ext uri="{FF2B5EF4-FFF2-40B4-BE49-F238E27FC236}">
                <a16:creationId xmlns:a16="http://schemas.microsoft.com/office/drawing/2014/main" id="{AB147D2F-0B10-4018-BD8A-84BA4344A5FF}"/>
              </a:ext>
            </a:extLst>
          </p:cNvPr>
          <p:cNvGraphicFramePr>
            <a:graphicFrameLocks noGrp="1"/>
          </p:cNvGraphicFramePr>
          <p:nvPr>
            <p:ph idx="1"/>
            <p:extLst>
              <p:ext uri="{D42A27DB-BD31-4B8C-83A1-F6EECF244321}">
                <p14:modId xmlns:p14="http://schemas.microsoft.com/office/powerpoint/2010/main" val="2485296269"/>
              </p:ext>
            </p:extLst>
          </p:nvPr>
        </p:nvGraphicFramePr>
        <p:xfrm>
          <a:off x="5715000" y="723901"/>
          <a:ext cx="5676900" cy="5410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Video 2">
            <a:hlinkClick r:id="" action="ppaction://media"/>
            <a:extLst>
              <a:ext uri="{FF2B5EF4-FFF2-40B4-BE49-F238E27FC236}">
                <a16:creationId xmlns:a16="http://schemas.microsoft.com/office/drawing/2014/main" id="{9F3259FE-9C3F-464E-A5AA-7DFD3ECC162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822234859"/>
      </p:ext>
    </p:extLst>
  </p:cSld>
  <p:clrMapOvr>
    <a:masterClrMapping/>
  </p:clrMapOvr>
  <mc:AlternateContent xmlns:mc="http://schemas.openxmlformats.org/markup-compatibility/2006" xmlns:p14="http://schemas.microsoft.com/office/powerpoint/2010/main">
    <mc:Choice Requires="p14">
      <p:transition spd="slow" p14:dur="2000" advTm="146829"/>
    </mc:Choice>
    <mc:Fallback xmlns="">
      <p:transition spd="slow" advTm="146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82B20D-A3A8-48C4-8AB9-67D6E97ECCFF}"/>
              </a:ext>
            </a:extLst>
          </p:cNvPr>
          <p:cNvSpPr>
            <a:spLocks noGrp="1"/>
          </p:cNvSpPr>
          <p:nvPr>
            <p:ph type="title"/>
          </p:nvPr>
        </p:nvSpPr>
        <p:spPr>
          <a:xfrm>
            <a:off x="800102" y="960594"/>
            <a:ext cx="5828114" cy="4936812"/>
          </a:xfrm>
        </p:spPr>
        <p:txBody>
          <a:bodyPr vert="horz" lIns="91440" tIns="45720" rIns="91440" bIns="45720" rtlCol="0" anchor="ctr">
            <a:normAutofit/>
          </a:bodyPr>
          <a:lstStyle/>
          <a:p>
            <a:pPr algn="r"/>
            <a:r>
              <a:rPr lang="en-US" sz="5400" b="1" dirty="0"/>
              <a:t>Breakout</a:t>
            </a:r>
          </a:p>
        </p:txBody>
      </p:sp>
      <p:sp>
        <p:nvSpPr>
          <p:cNvPr id="4" name="Text Placeholder 3">
            <a:extLst>
              <a:ext uri="{FF2B5EF4-FFF2-40B4-BE49-F238E27FC236}">
                <a16:creationId xmlns:a16="http://schemas.microsoft.com/office/drawing/2014/main" id="{5D57F817-1F3F-4BDE-BD4E-DA476DD2DA41}"/>
              </a:ext>
            </a:extLst>
          </p:cNvPr>
          <p:cNvSpPr>
            <a:spLocks noGrp="1"/>
          </p:cNvSpPr>
          <p:nvPr>
            <p:ph type="body" sz="half" idx="2"/>
          </p:nvPr>
        </p:nvSpPr>
        <p:spPr>
          <a:xfrm>
            <a:off x="7576489" y="960594"/>
            <a:ext cx="4343368" cy="4506755"/>
          </a:xfrm>
        </p:spPr>
        <p:txBody>
          <a:bodyPr vert="horz" lIns="91440" tIns="45720" rIns="91440" bIns="45720" rtlCol="0" anchor="ctr">
            <a:normAutofit/>
          </a:bodyPr>
          <a:lstStyle/>
          <a:p>
            <a:r>
              <a:rPr lang="en-US" sz="2000" dirty="0"/>
              <a:t>1. Talk about what books, nursery rhymes, and fingerplays incorporate multiple components we discussed.</a:t>
            </a:r>
          </a:p>
          <a:p>
            <a:r>
              <a:rPr lang="en-US" sz="2000" dirty="0"/>
              <a:t>2. How have you engaged parents and caretakers in conversations around literacy and language?</a:t>
            </a:r>
          </a:p>
        </p:txBody>
      </p:sp>
      <p:cxnSp>
        <p:nvCxnSpPr>
          <p:cNvPr id="15" name="Straight Connector 14">
            <a:extLst>
              <a:ext uri="{FF2B5EF4-FFF2-40B4-BE49-F238E27FC236}">
                <a16:creationId xmlns:a16="http://schemas.microsoft.com/office/drawing/2014/main" id="{9CA98CE3-81A7-4FFE-A047-9AA65998D8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315200" y="1733549"/>
            <a:ext cx="0" cy="339090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Video 2">
            <a:hlinkClick r:id="" action="ppaction://media"/>
            <a:extLst>
              <a:ext uri="{FF2B5EF4-FFF2-40B4-BE49-F238E27FC236}">
                <a16:creationId xmlns:a16="http://schemas.microsoft.com/office/drawing/2014/main" id="{5CC8127F-283B-47D8-9278-A0DDD76C122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526810988"/>
      </p:ext>
    </p:extLst>
  </p:cSld>
  <p:clrMapOvr>
    <a:masterClrMapping/>
  </p:clrMapOvr>
  <mc:AlternateContent xmlns:mc="http://schemas.openxmlformats.org/markup-compatibility/2006" xmlns:p14="http://schemas.microsoft.com/office/powerpoint/2010/main">
    <mc:Choice Requires="p14">
      <p:transition spd="slow" p14:dur="2000" advTm="18072"/>
    </mc:Choice>
    <mc:Fallback xmlns="">
      <p:transition spd="slow" advTm="18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5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8BA39B-F3B8-43C9-BE6C-8BEB90283495}"/>
              </a:ext>
            </a:extLst>
          </p:cNvPr>
          <p:cNvSpPr>
            <a:spLocks noGrp="1"/>
          </p:cNvSpPr>
          <p:nvPr>
            <p:ph type="title"/>
          </p:nvPr>
        </p:nvSpPr>
        <p:spPr>
          <a:xfrm>
            <a:off x="1066013" y="516422"/>
            <a:ext cx="5571679" cy="5228641"/>
          </a:xfrm>
        </p:spPr>
        <p:txBody>
          <a:bodyPr vert="horz" lIns="91440" tIns="45720" rIns="91440" bIns="45720" rtlCol="0" anchor="t">
            <a:normAutofit/>
          </a:bodyPr>
          <a:lstStyle/>
          <a:p>
            <a:pPr algn="r"/>
            <a:br>
              <a:rPr lang="en-US" sz="5400" dirty="0"/>
            </a:br>
            <a:br>
              <a:rPr lang="en-US" sz="5400" dirty="0"/>
            </a:br>
            <a:r>
              <a:rPr lang="en-US" sz="5400" dirty="0"/>
              <a:t>Stages of Communication</a:t>
            </a:r>
          </a:p>
        </p:txBody>
      </p:sp>
      <p:cxnSp>
        <p:nvCxnSpPr>
          <p:cNvPr id="13" name="Straight Connector 12">
            <a:extLst>
              <a:ext uri="{FF2B5EF4-FFF2-40B4-BE49-F238E27FC236}">
                <a16:creationId xmlns:a16="http://schemas.microsoft.com/office/drawing/2014/main" id="{9CA98CE3-81A7-4FFE-A047-9AA65998D8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315200" y="723900"/>
            <a:ext cx="0" cy="54102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a:extLst>
              <a:ext uri="{FF2B5EF4-FFF2-40B4-BE49-F238E27FC236}">
                <a16:creationId xmlns:a16="http://schemas.microsoft.com/office/drawing/2014/main" id="{C69CF545-24B1-4509-9886-2C9444F91C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7006" y="4149069"/>
            <a:ext cx="2800686" cy="518127"/>
          </a:xfrm>
          <a:prstGeom prst="rect">
            <a:avLst/>
          </a:prstGeom>
        </p:spPr>
      </p:pic>
      <p:pic>
        <p:nvPicPr>
          <p:cNvPr id="3" name="Video 2">
            <a:hlinkClick r:id="" action="ppaction://media"/>
            <a:extLst>
              <a:ext uri="{FF2B5EF4-FFF2-40B4-BE49-F238E27FC236}">
                <a16:creationId xmlns:a16="http://schemas.microsoft.com/office/drawing/2014/main" id="{9DE52D32-244E-43BB-86D4-5DF2B358E19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753170334"/>
      </p:ext>
    </p:extLst>
  </p:cSld>
  <p:clrMapOvr>
    <a:masterClrMapping/>
  </p:clrMapOvr>
  <mc:AlternateContent xmlns:mc="http://schemas.openxmlformats.org/markup-compatibility/2006" xmlns:p14="http://schemas.microsoft.com/office/powerpoint/2010/main">
    <mc:Choice Requires="p14">
      <p:transition spd="slow" p14:dur="2000" advTm="11930"/>
    </mc:Choice>
    <mc:Fallback xmlns="">
      <p:transition spd="slow" advTm="11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703801-9E1D-4394-BCD7-7019D31B5AEF}"/>
              </a:ext>
            </a:extLst>
          </p:cNvPr>
          <p:cNvSpPr>
            <a:spLocks noGrp="1"/>
          </p:cNvSpPr>
          <p:nvPr>
            <p:ph type="title"/>
          </p:nvPr>
        </p:nvSpPr>
        <p:spPr>
          <a:xfrm>
            <a:off x="685800" y="899024"/>
            <a:ext cx="3076032" cy="3914947"/>
          </a:xfrm>
        </p:spPr>
        <p:txBody>
          <a:bodyPr vert="horz" lIns="91440" tIns="45720" rIns="91440" bIns="45720" rtlCol="0" anchor="t">
            <a:normAutofit/>
          </a:bodyPr>
          <a:lstStyle/>
          <a:p>
            <a:r>
              <a:rPr lang="en-US" sz="2800" dirty="0"/>
              <a:t>Stages of Communication</a:t>
            </a:r>
          </a:p>
        </p:txBody>
      </p:sp>
      <p:cxnSp>
        <p:nvCxnSpPr>
          <p:cNvPr id="27" name="Straight Connector 26">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371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 name="Text Placeholder 3">
            <a:extLst>
              <a:ext uri="{FF2B5EF4-FFF2-40B4-BE49-F238E27FC236}">
                <a16:creationId xmlns:a16="http://schemas.microsoft.com/office/drawing/2014/main" id="{425D0347-EA20-449C-9A23-03E80B961B0B}"/>
              </a:ext>
            </a:extLst>
          </p:cNvPr>
          <p:cNvGraphicFramePr/>
          <p:nvPr>
            <p:extLst>
              <p:ext uri="{D42A27DB-BD31-4B8C-83A1-F6EECF244321}">
                <p14:modId xmlns:p14="http://schemas.microsoft.com/office/powerpoint/2010/main" val="939158622"/>
              </p:ext>
            </p:extLst>
          </p:nvPr>
        </p:nvGraphicFramePr>
        <p:xfrm>
          <a:off x="3987800" y="723900"/>
          <a:ext cx="7442201" cy="54002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Picture 14" descr="Text&#10;&#10;Description automatically generated">
            <a:extLst>
              <a:ext uri="{FF2B5EF4-FFF2-40B4-BE49-F238E27FC236}">
                <a16:creationId xmlns:a16="http://schemas.microsoft.com/office/drawing/2014/main" id="{7B479E5F-D9FD-4A2F-8426-8206FC14D3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0100" y="117054"/>
            <a:ext cx="2333643" cy="431723"/>
          </a:xfrm>
          <a:prstGeom prst="rect">
            <a:avLst/>
          </a:prstGeom>
        </p:spPr>
      </p:pic>
      <p:pic>
        <p:nvPicPr>
          <p:cNvPr id="3" name="Video 2">
            <a:hlinkClick r:id="" action="ppaction://media"/>
            <a:extLst>
              <a:ext uri="{FF2B5EF4-FFF2-40B4-BE49-F238E27FC236}">
                <a16:creationId xmlns:a16="http://schemas.microsoft.com/office/drawing/2014/main" id="{A9FAA4F2-4A2F-48A3-A2D1-3FBBC62A968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477423802"/>
      </p:ext>
    </p:extLst>
  </p:cSld>
  <p:clrMapOvr>
    <a:masterClrMapping/>
  </p:clrMapOvr>
  <mc:AlternateContent xmlns:mc="http://schemas.openxmlformats.org/markup-compatibility/2006" xmlns:p14="http://schemas.microsoft.com/office/powerpoint/2010/main">
    <mc:Choice Requires="p14">
      <p:transition spd="slow" p14:dur="2000" advTm="35072"/>
    </mc:Choice>
    <mc:Fallback xmlns="">
      <p:transition spd="slow" advTm="35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4E0D3-A064-4143-9E88-156D0273AE7C}"/>
              </a:ext>
            </a:extLst>
          </p:cNvPr>
          <p:cNvSpPr>
            <a:spLocks noGrp="1"/>
          </p:cNvSpPr>
          <p:nvPr>
            <p:ph type="title"/>
          </p:nvPr>
        </p:nvSpPr>
        <p:spPr>
          <a:solidFill>
            <a:schemeClr val="accent1">
              <a:lumMod val="60000"/>
              <a:lumOff val="40000"/>
            </a:schemeClr>
          </a:solidFill>
        </p:spPr>
        <p:txBody>
          <a:bodyPr/>
          <a:lstStyle/>
          <a:p>
            <a:r>
              <a:rPr lang="en-US" b="1" dirty="0">
                <a:solidFill>
                  <a:schemeClr val="bg1"/>
                </a:solidFill>
              </a:rPr>
              <a:t>Discoverer</a:t>
            </a:r>
          </a:p>
        </p:txBody>
      </p:sp>
      <p:sp>
        <p:nvSpPr>
          <p:cNvPr id="5" name="TextBox 4">
            <a:extLst>
              <a:ext uri="{FF2B5EF4-FFF2-40B4-BE49-F238E27FC236}">
                <a16:creationId xmlns:a16="http://schemas.microsoft.com/office/drawing/2014/main" id="{C8126377-D79E-4679-9EB2-C23B2E4B36F9}"/>
              </a:ext>
            </a:extLst>
          </p:cNvPr>
          <p:cNvSpPr txBox="1"/>
          <p:nvPr/>
        </p:nvSpPr>
        <p:spPr>
          <a:xfrm>
            <a:off x="4972050" y="809625"/>
            <a:ext cx="7381875" cy="4893647"/>
          </a:xfrm>
          <a:prstGeom prst="rect">
            <a:avLst/>
          </a:prstGeom>
          <a:noFill/>
        </p:spPr>
        <p:txBody>
          <a:bodyPr wrap="square" rtlCol="0">
            <a:spAutoFit/>
          </a:bodyPr>
          <a:lstStyle/>
          <a:p>
            <a:r>
              <a:rPr lang="en-US" sz="2400" b="1" u="sng" dirty="0">
                <a:effectLst/>
                <a:latin typeface="Calibri" panose="020F0502020204030204" pitchFamily="34" charset="0"/>
                <a:ea typeface="Calibri" panose="020F0502020204030204" pitchFamily="34" charset="0"/>
                <a:cs typeface="Calibri" panose="020F0502020204030204" pitchFamily="34" charset="0"/>
              </a:rPr>
              <a:t>Description</a:t>
            </a:r>
            <a:r>
              <a:rPr lang="en-US" sz="2400" b="1" dirty="0">
                <a:effectLst/>
                <a:latin typeface="Calibri" panose="020F0502020204030204" pitchFamily="34" charset="0"/>
                <a:ea typeface="Calibri" panose="020F0502020204030204" pitchFamily="34" charset="0"/>
                <a:cs typeface="Calibri" panose="020F0502020204030204" pitchFamily="34" charset="0"/>
              </a:rPr>
              <a:t>:</a:t>
            </a:r>
          </a:p>
          <a:p>
            <a:pPr marL="285750" indent="-285750">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Calibri" panose="020F0502020204030204" pitchFamily="34" charset="0"/>
              </a:rPr>
              <a:t>D</a:t>
            </a:r>
            <a:r>
              <a:rPr lang="en-US" sz="2400" dirty="0">
                <a:effectLst/>
                <a:latin typeface="Calibri" panose="020F0502020204030204" pitchFamily="34" charset="0"/>
                <a:ea typeface="Calibri" panose="020F0502020204030204" pitchFamily="34" charset="0"/>
                <a:cs typeface="Calibri" panose="020F0502020204030204" pitchFamily="34" charset="0"/>
              </a:rPr>
              <a:t>o not communicate with a specific purpose in mind</a:t>
            </a:r>
          </a:p>
          <a:p>
            <a:pPr marL="285750" indent="-285750">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Calibri" panose="020F0502020204030204" pitchFamily="34" charset="0"/>
              </a:rPr>
              <a:t>Not able to understand words yet. </a:t>
            </a:r>
          </a:p>
          <a:p>
            <a:pPr marL="285750" indent="-285750">
              <a:buFont typeface="Courier New" panose="02070309020205020404" pitchFamily="49" charset="0"/>
              <a:buChar char="o"/>
            </a:pPr>
            <a:endParaRPr lang="en-US" sz="2400" b="1" dirty="0">
              <a:latin typeface="Calibri" panose="020F0502020204030204" pitchFamily="34" charset="0"/>
              <a:cs typeface="Calibri" panose="020F0502020204030204" pitchFamily="34" charset="0"/>
            </a:endParaRPr>
          </a:p>
          <a:p>
            <a:r>
              <a:rPr lang="en-US" sz="2400" b="1" u="sng" dirty="0">
                <a:latin typeface="Calibri" panose="020F0502020204030204" pitchFamily="34" charset="0"/>
                <a:cs typeface="Calibri" panose="020F0502020204030204" pitchFamily="34" charset="0"/>
              </a:rPr>
              <a:t>How Discoverer Communicates:</a:t>
            </a:r>
          </a:p>
          <a:p>
            <a:pPr marL="342900" marR="0" lvl="0" indent="-342900">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Calibri" panose="020F0502020204030204" pitchFamily="34" charset="0"/>
              </a:rPr>
              <a:t>Reacts to how he is feeling and to what is happening around him. </a:t>
            </a:r>
          </a:p>
          <a:p>
            <a:pPr marL="342900" marR="0" lvl="0" indent="-342900">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Calibri" panose="020F0502020204030204" pitchFamily="34" charset="0"/>
              </a:rPr>
              <a:t>Communicates through facial expressions, body movements</a:t>
            </a:r>
            <a:r>
              <a:rPr lang="en-US" sz="2400" dirty="0">
                <a:latin typeface="Calibri" panose="020F0502020204030204" pitchFamily="34" charset="0"/>
                <a:ea typeface="Calibri" panose="020F0502020204030204" pitchFamily="34" charset="0"/>
                <a:cs typeface="Calibri" panose="020F0502020204030204" pitchFamily="34" charset="0"/>
              </a:rPr>
              <a:t>, and loud and soft sounds. </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R="0" lvl="0">
              <a:spcBef>
                <a:spcPts val="0"/>
              </a:spcBef>
              <a:spcAft>
                <a:spcPts val="0"/>
              </a:spcAft>
            </a:pPr>
            <a:endParaRPr lang="en-US" sz="2400" b="1" u="sng" dirty="0">
              <a:effectLst/>
              <a:latin typeface="Calibri" panose="020F0502020204030204" pitchFamily="34" charset="0"/>
              <a:ea typeface="Calibri" panose="020F0502020204030204" pitchFamily="34" charset="0"/>
              <a:cs typeface="Calibri" panose="020F0502020204030204" pitchFamily="34" charset="0"/>
            </a:endParaRPr>
          </a:p>
          <a:p>
            <a:pPr marR="0" lvl="0">
              <a:spcBef>
                <a:spcPts val="0"/>
              </a:spcBef>
              <a:spcAft>
                <a:spcPts val="0"/>
              </a:spcAft>
            </a:pPr>
            <a:r>
              <a:rPr lang="en-US" sz="2400" b="1" u="sng" dirty="0">
                <a:effectLst/>
                <a:latin typeface="Calibri" panose="020F0502020204030204" pitchFamily="34" charset="0"/>
                <a:ea typeface="Calibri" panose="020F0502020204030204" pitchFamily="34" charset="0"/>
                <a:cs typeface="Calibri" panose="020F0502020204030204" pitchFamily="34" charset="0"/>
              </a:rPr>
              <a:t>What Discoverers Understand:</a:t>
            </a:r>
          </a:p>
          <a:p>
            <a:pPr marL="342900" indent="-342900">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Calibri" panose="020F0502020204030204" pitchFamily="34" charset="0"/>
              </a:rPr>
              <a:t>Becoming aware of the world around him.</a:t>
            </a:r>
          </a:p>
          <a:p>
            <a:pPr marL="342900" marR="0" indent="-342900">
              <a:spcBef>
                <a:spcPts val="0"/>
              </a:spcBef>
              <a:spcAft>
                <a:spcPts val="80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Calibri" panose="020F0502020204030204" pitchFamily="34" charset="0"/>
              </a:rPr>
              <a:t>May start to anticipate sounds</a:t>
            </a:r>
            <a:endParaRPr lang="en-US" sz="2400" dirty="0">
              <a:latin typeface="Calibri" panose="020F0502020204030204" pitchFamily="34" charset="0"/>
              <a:cs typeface="Calibri" panose="020F0502020204030204" pitchFamily="34" charset="0"/>
            </a:endParaRPr>
          </a:p>
        </p:txBody>
      </p:sp>
      <p:pic>
        <p:nvPicPr>
          <p:cNvPr id="3074" name="Picture 2" descr="Image result for baby">
            <a:extLst>
              <a:ext uri="{FF2B5EF4-FFF2-40B4-BE49-F238E27FC236}">
                <a16:creationId xmlns:a16="http://schemas.microsoft.com/office/drawing/2014/main" id="{9B0841EE-F66A-46FC-8DB7-DD14798CFF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343" y="2676159"/>
            <a:ext cx="4103430" cy="2790936"/>
          </a:xfrm>
          <a:prstGeom prst="rect">
            <a:avLst/>
          </a:prstGeom>
          <a:noFill/>
          <a:extLst>
            <a:ext uri="{909E8E84-426E-40DD-AFC4-6F175D3DCCD1}">
              <a14:hiddenFill xmlns:a14="http://schemas.microsoft.com/office/drawing/2010/main">
                <a:solidFill>
                  <a:srgbClr val="FFFFFF"/>
                </a:solidFill>
              </a14:hiddenFill>
            </a:ext>
          </a:extLst>
        </p:spPr>
      </p:pic>
      <p:pic>
        <p:nvPicPr>
          <p:cNvPr id="3" name="Video 2">
            <a:hlinkClick r:id="" action="ppaction://media"/>
            <a:extLst>
              <a:ext uri="{FF2B5EF4-FFF2-40B4-BE49-F238E27FC236}">
                <a16:creationId xmlns:a16="http://schemas.microsoft.com/office/drawing/2014/main" id="{1B7C10AE-5CAC-4A1F-861D-AABBF9C61A7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514246299"/>
      </p:ext>
    </p:extLst>
  </p:cSld>
  <p:clrMapOvr>
    <a:masterClrMapping/>
  </p:clrMapOvr>
  <mc:AlternateContent xmlns:mc="http://schemas.openxmlformats.org/markup-compatibility/2006" xmlns:p14="http://schemas.microsoft.com/office/powerpoint/2010/main">
    <mc:Choice Requires="p14">
      <p:transition spd="slow" p14:dur="2000" advTm="44296"/>
    </mc:Choice>
    <mc:Fallback xmlns="">
      <p:transition spd="slow" advTm="44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6B3F10-14E9-4228-90D8-1EBD069743AD}"/>
              </a:ext>
            </a:extLst>
          </p:cNvPr>
          <p:cNvSpPr>
            <a:spLocks noGrp="1"/>
          </p:cNvSpPr>
          <p:nvPr>
            <p:ph type="title"/>
          </p:nvPr>
        </p:nvSpPr>
        <p:spPr>
          <a:xfrm>
            <a:off x="733424" y="908048"/>
            <a:ext cx="3660776" cy="4404064"/>
          </a:xfrm>
        </p:spPr>
        <p:txBody>
          <a:bodyPr>
            <a:normAutofit/>
          </a:bodyPr>
          <a:lstStyle/>
          <a:p>
            <a:r>
              <a:rPr lang="en-US" sz="3700"/>
              <a:t>Introductions</a:t>
            </a:r>
          </a:p>
        </p:txBody>
      </p:sp>
      <p:cxnSp>
        <p:nvCxnSpPr>
          <p:cNvPr id="18" name="Straight Connector 17">
            <a:extLst>
              <a:ext uri="{FF2B5EF4-FFF2-40B4-BE49-F238E27FC236}">
                <a16:creationId xmlns:a16="http://schemas.microsoft.com/office/drawing/2014/main" id="{B75B4F83-6FDB-4998-8E11-31CE6E7040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794B99-5B9D-4B94-9505-1EDED76CD6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0DDA2E3-A4F4-443B-A48E-45441F4E9E89}"/>
              </a:ext>
            </a:extLst>
          </p:cNvPr>
          <p:cNvGraphicFramePr>
            <a:graphicFrameLocks noGrp="1"/>
          </p:cNvGraphicFramePr>
          <p:nvPr>
            <p:ph idx="1"/>
            <p:extLst>
              <p:ext uri="{D42A27DB-BD31-4B8C-83A1-F6EECF244321}">
                <p14:modId xmlns:p14="http://schemas.microsoft.com/office/powerpoint/2010/main" val="1438813766"/>
              </p:ext>
            </p:extLst>
          </p:nvPr>
        </p:nvGraphicFramePr>
        <p:xfrm>
          <a:off x="4876800" y="1066801"/>
          <a:ext cx="6581776"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Video 6">
            <a:hlinkClick r:id="" action="ppaction://media"/>
            <a:extLst>
              <a:ext uri="{FF2B5EF4-FFF2-40B4-BE49-F238E27FC236}">
                <a16:creationId xmlns:a16="http://schemas.microsoft.com/office/drawing/2014/main" id="{6A0ABA50-F4C8-4FB6-93D1-40725D60800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690537412"/>
      </p:ext>
    </p:extLst>
  </p:cSld>
  <p:clrMapOvr>
    <a:masterClrMapping/>
  </p:clrMapOvr>
  <mc:AlternateContent xmlns:mc="http://schemas.openxmlformats.org/markup-compatibility/2006" xmlns:p14="http://schemas.microsoft.com/office/powerpoint/2010/main">
    <mc:Choice Requires="p14">
      <p:transition spd="slow" p14:dur="2000" advTm="8050"/>
    </mc:Choice>
    <mc:Fallback xmlns="">
      <p:transition spd="slow" advTm="8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7D3AB-41B7-45D8-BECE-05AAC2B113FE}"/>
              </a:ext>
            </a:extLst>
          </p:cNvPr>
          <p:cNvSpPr>
            <a:spLocks noGrp="1"/>
          </p:cNvSpPr>
          <p:nvPr>
            <p:ph type="title"/>
          </p:nvPr>
        </p:nvSpPr>
        <p:spPr>
          <a:solidFill>
            <a:srgbClr val="DDA355"/>
          </a:solidFill>
        </p:spPr>
        <p:txBody>
          <a:bodyPr/>
          <a:lstStyle/>
          <a:p>
            <a:r>
              <a:rPr lang="en-US" b="1" dirty="0">
                <a:solidFill>
                  <a:schemeClr val="bg1"/>
                </a:solidFill>
              </a:rPr>
              <a:t>Communicator</a:t>
            </a:r>
          </a:p>
        </p:txBody>
      </p:sp>
      <p:sp>
        <p:nvSpPr>
          <p:cNvPr id="4" name="Text Placeholder 3">
            <a:extLst>
              <a:ext uri="{FF2B5EF4-FFF2-40B4-BE49-F238E27FC236}">
                <a16:creationId xmlns:a16="http://schemas.microsoft.com/office/drawing/2014/main" id="{F35012A4-D33A-4444-97EF-125A0FEF122F}"/>
              </a:ext>
            </a:extLst>
          </p:cNvPr>
          <p:cNvSpPr>
            <a:spLocks noGrp="1"/>
          </p:cNvSpPr>
          <p:nvPr>
            <p:ph type="body" sz="half" idx="2"/>
          </p:nvPr>
        </p:nvSpPr>
        <p:spPr>
          <a:xfrm>
            <a:off x="4833681" y="1076325"/>
            <a:ext cx="7119436" cy="4981575"/>
          </a:xfrm>
        </p:spPr>
        <p:txBody>
          <a:bodyPr>
            <a:normAutofit fontScale="92500"/>
          </a:bodyPr>
          <a:lstStyle/>
          <a:p>
            <a:pPr>
              <a:lnSpc>
                <a:spcPct val="110000"/>
              </a:lnSpc>
            </a:pPr>
            <a:r>
              <a:rPr lang="en-US" sz="2400" b="1" u="sng" dirty="0">
                <a:latin typeface="Calibri" panose="020F0502020204030204" pitchFamily="34" charset="0"/>
                <a:cs typeface="Calibri" panose="020F0502020204030204" pitchFamily="34" charset="0"/>
              </a:rPr>
              <a:t>Description: </a:t>
            </a:r>
          </a:p>
          <a:p>
            <a:pPr marL="342900" indent="-342900">
              <a:lnSpc>
                <a:spcPct val="110000"/>
              </a:lnSpc>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Calibri" panose="020F0502020204030204" pitchFamily="34" charset="0"/>
              </a:rPr>
              <a:t>Send specific messages without using words</a:t>
            </a:r>
          </a:p>
          <a:p>
            <a:pPr>
              <a:lnSpc>
                <a:spcPct val="110000"/>
              </a:lnSpc>
            </a:pPr>
            <a:r>
              <a:rPr lang="en-US" sz="2400" b="1" u="sng" dirty="0">
                <a:latin typeface="Calibri" panose="020F0502020204030204" pitchFamily="34" charset="0"/>
                <a:cs typeface="Calibri" panose="020F0502020204030204" pitchFamily="34" charset="0"/>
              </a:rPr>
              <a:t>How Communicator Communicates:</a:t>
            </a:r>
          </a:p>
          <a:p>
            <a:pPr marL="342900" marR="0" lvl="0" indent="-342900">
              <a:lnSpc>
                <a:spcPct val="110000"/>
              </a:lnSpc>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Calibri" panose="020F0502020204030204" pitchFamily="34" charset="0"/>
              </a:rPr>
              <a:t>Understands that he can make things happen.</a:t>
            </a:r>
          </a:p>
          <a:p>
            <a:pPr marL="800100" lvl="1" indent="-342900">
              <a:lnSpc>
                <a:spcPct val="110000"/>
              </a:lnSpc>
              <a:spcBef>
                <a:spcPts val="0"/>
              </a:spcBef>
              <a:buFont typeface="Courier New" panose="02070309020205020404" pitchFamily="49" charset="0"/>
              <a:buChar char="o"/>
            </a:pPr>
            <a:r>
              <a:rPr lang="en-US" sz="2200" dirty="0">
                <a:effectLst/>
                <a:latin typeface="Calibri" panose="020F0502020204030204" pitchFamily="34" charset="0"/>
                <a:ea typeface="Calibri" panose="020F0502020204030204" pitchFamily="34" charset="0"/>
                <a:cs typeface="Calibri" panose="020F0502020204030204" pitchFamily="34" charset="0"/>
              </a:rPr>
              <a:t>Example: Holds arms out, they know you will pick him up. </a:t>
            </a:r>
          </a:p>
          <a:p>
            <a:pPr marL="342900" marR="0" lvl="0" indent="-342900">
              <a:lnSpc>
                <a:spcPct val="110000"/>
              </a:lnSpc>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Calibri" panose="020F0502020204030204" pitchFamily="34" charset="0"/>
              </a:rPr>
              <a:t>Looking at you, making gestures, pointing, grunting.</a:t>
            </a:r>
          </a:p>
          <a:p>
            <a:pPr marL="342900" marR="0" lvl="0" indent="-342900">
              <a:lnSpc>
                <a:spcPct val="110000"/>
              </a:lnSpc>
              <a:spcBef>
                <a:spcPts val="0"/>
              </a:spcBef>
              <a:spcAft>
                <a:spcPts val="0"/>
              </a:spcAft>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Calibri" panose="020F0502020204030204" pitchFamily="34" charset="0"/>
              </a:rPr>
              <a:t>L</a:t>
            </a:r>
            <a:r>
              <a:rPr lang="en-US" sz="2400" dirty="0">
                <a:effectLst/>
                <a:latin typeface="Calibri" panose="020F0502020204030204" pitchFamily="34" charset="0"/>
                <a:ea typeface="Calibri" panose="020F0502020204030204" pitchFamily="34" charset="0"/>
                <a:cs typeface="Calibri" panose="020F0502020204030204" pitchFamily="34" charset="0"/>
              </a:rPr>
              <a:t>ate stage of communicator, </a:t>
            </a:r>
            <a:r>
              <a:rPr lang="en-US" sz="2200" dirty="0">
                <a:latin typeface="Calibri" panose="020F0502020204030204" pitchFamily="34" charset="0"/>
                <a:ea typeface="Calibri" panose="020F0502020204030204" pitchFamily="34" charset="0"/>
                <a:cs typeface="Calibri" panose="020F0502020204030204" pitchFamily="34" charset="0"/>
              </a:rPr>
              <a:t>l</a:t>
            </a:r>
            <a:r>
              <a:rPr lang="en-US" sz="2200" dirty="0">
                <a:effectLst/>
                <a:latin typeface="Calibri" panose="020F0502020204030204" pitchFamily="34" charset="0"/>
                <a:ea typeface="Calibri" panose="020F0502020204030204" pitchFamily="34" charset="0"/>
                <a:cs typeface="Calibri" panose="020F0502020204030204" pitchFamily="34" charset="0"/>
              </a:rPr>
              <a:t>earns to follow the focus of an adult. This allows for language learning opportunities. </a:t>
            </a:r>
          </a:p>
          <a:p>
            <a:pPr marL="342900" marR="0" lvl="0" indent="-342900">
              <a:lnSpc>
                <a:spcPct val="110000"/>
              </a:lnSpc>
              <a:spcBef>
                <a:spcPts val="0"/>
              </a:spcBef>
              <a:spcAft>
                <a:spcPts val="0"/>
              </a:spcAft>
              <a:buFont typeface="Courier New" panose="02070309020205020404" pitchFamily="49" charset="0"/>
              <a:buChar char="o"/>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R="0" lvl="0">
              <a:lnSpc>
                <a:spcPct val="110000"/>
              </a:lnSpc>
              <a:spcBef>
                <a:spcPts val="0"/>
              </a:spcBef>
              <a:spcAft>
                <a:spcPts val="0"/>
              </a:spcAft>
            </a:pPr>
            <a:r>
              <a:rPr lang="en-US" sz="2400" b="1" u="sng" dirty="0">
                <a:latin typeface="Calibri" panose="020F0502020204030204" pitchFamily="34" charset="0"/>
                <a:ea typeface="Calibri" panose="020F0502020204030204" pitchFamily="34" charset="0"/>
                <a:cs typeface="Calibri" panose="020F0502020204030204" pitchFamily="34" charset="0"/>
              </a:rPr>
              <a:t>What Communicator understands:</a:t>
            </a:r>
            <a:endParaRPr lang="en-US" sz="2400" b="1" u="sng" dirty="0">
              <a:effectLst/>
              <a:latin typeface="Calibri" panose="020F0502020204030204" pitchFamily="34" charset="0"/>
              <a:ea typeface="Calibri" panose="020F0502020204030204" pitchFamily="34" charset="0"/>
              <a:cs typeface="Calibri" panose="020F0502020204030204" pitchFamily="34" charset="0"/>
            </a:endParaRPr>
          </a:p>
          <a:p>
            <a:pPr marL="285750" marR="0" indent="-285750">
              <a:lnSpc>
                <a:spcPct val="110000"/>
              </a:lnSpc>
              <a:spcBef>
                <a:spcPts val="0"/>
              </a:spcBef>
              <a:spcAft>
                <a:spcPts val="80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Calibri" panose="020F0502020204030204" pitchFamily="34" charset="0"/>
              </a:rPr>
              <a:t>Beginning to </a:t>
            </a:r>
            <a:r>
              <a:rPr lang="en-US" sz="2400" b="1"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understand the common words </a:t>
            </a:r>
            <a:r>
              <a:rPr lang="en-US" sz="2400" dirty="0">
                <a:effectLst/>
                <a:latin typeface="Calibri" panose="020F0502020204030204" pitchFamily="34" charset="0"/>
                <a:ea typeface="Calibri" panose="020F0502020204030204" pitchFamily="34" charset="0"/>
                <a:cs typeface="Calibri" panose="020F0502020204030204" pitchFamily="34" charset="0"/>
              </a:rPr>
              <a:t>being used. </a:t>
            </a:r>
          </a:p>
          <a:p>
            <a:pPr marL="285750" marR="0" indent="-285750">
              <a:lnSpc>
                <a:spcPct val="110000"/>
              </a:lnSpc>
              <a:spcBef>
                <a:spcPts val="0"/>
              </a:spcBef>
              <a:spcAft>
                <a:spcPts val="80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Calibri" panose="020F0502020204030204" pitchFamily="34" charset="0"/>
              </a:rPr>
              <a:t>Begin understanding simple directions. </a:t>
            </a:r>
          </a:p>
          <a:p>
            <a:endParaRPr lang="en-US" dirty="0"/>
          </a:p>
        </p:txBody>
      </p:sp>
      <p:pic>
        <p:nvPicPr>
          <p:cNvPr id="4098" name="Picture 2" descr="Image result for baby reachin up">
            <a:extLst>
              <a:ext uri="{FF2B5EF4-FFF2-40B4-BE49-F238E27FC236}">
                <a16:creationId xmlns:a16="http://schemas.microsoft.com/office/drawing/2014/main" id="{9C50E907-F6C5-45F5-A4BB-44C0C87344F5}"/>
              </a:ext>
            </a:extLst>
          </p:cNvPr>
          <p:cNvPicPr>
            <a:picLocks noGrp="1" noChangeAspect="1" noChangeArrowheads="1"/>
          </p:cNvPicPr>
          <p:nvPr>
            <p:ph type="pic" idx="1"/>
          </p:nvPr>
        </p:nvPicPr>
        <p:blipFill>
          <a:blip r:embed="rId5">
            <a:extLst>
              <a:ext uri="{28A0092B-C50C-407E-A947-70E740481C1C}">
                <a14:useLocalDpi xmlns:a14="http://schemas.microsoft.com/office/drawing/2010/main" val="0"/>
              </a:ext>
            </a:extLst>
          </a:blip>
          <a:srcRect t="11163" b="11163"/>
          <a:stretch>
            <a:fillRect/>
          </a:stretch>
        </p:blipFill>
        <p:spPr bwMode="auto">
          <a:xfrm>
            <a:off x="410333" y="2520462"/>
            <a:ext cx="4375723" cy="3398838"/>
          </a:xfrm>
          <a:prstGeom prst="rect">
            <a:avLst/>
          </a:prstGeom>
          <a:noFill/>
          <a:extLst>
            <a:ext uri="{909E8E84-426E-40DD-AFC4-6F175D3DCCD1}">
              <a14:hiddenFill xmlns:a14="http://schemas.microsoft.com/office/drawing/2010/main">
                <a:solidFill>
                  <a:srgbClr val="FFFFFF"/>
                </a:solidFill>
              </a14:hiddenFill>
            </a:ext>
          </a:extLst>
        </p:spPr>
      </p:pic>
      <p:pic>
        <p:nvPicPr>
          <p:cNvPr id="3" name="Video 2">
            <a:hlinkClick r:id="" action="ppaction://media"/>
            <a:extLst>
              <a:ext uri="{FF2B5EF4-FFF2-40B4-BE49-F238E27FC236}">
                <a16:creationId xmlns:a16="http://schemas.microsoft.com/office/drawing/2014/main" id="{EAD8E7DC-3AEE-436B-9005-901CCCA4A66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855757510"/>
      </p:ext>
    </p:extLst>
  </p:cSld>
  <p:clrMapOvr>
    <a:masterClrMapping/>
  </p:clrMapOvr>
  <mc:AlternateContent xmlns:mc="http://schemas.openxmlformats.org/markup-compatibility/2006" xmlns:p14="http://schemas.microsoft.com/office/powerpoint/2010/main">
    <mc:Choice Requires="p14">
      <p:transition spd="slow" p14:dur="2000" advTm="83257"/>
    </mc:Choice>
    <mc:Fallback xmlns="">
      <p:transition spd="slow" advTm="83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9F31B-9558-4474-903D-24CF06FFD5AE}"/>
              </a:ext>
            </a:extLst>
          </p:cNvPr>
          <p:cNvSpPr>
            <a:spLocks noGrp="1"/>
          </p:cNvSpPr>
          <p:nvPr>
            <p:ph type="title"/>
          </p:nvPr>
        </p:nvSpPr>
        <p:spPr>
          <a:solidFill>
            <a:srgbClr val="D1514B"/>
          </a:solidFill>
        </p:spPr>
        <p:txBody>
          <a:bodyPr/>
          <a:lstStyle/>
          <a:p>
            <a:r>
              <a:rPr lang="en-US" b="1" dirty="0">
                <a:solidFill>
                  <a:schemeClr val="bg1"/>
                </a:solidFill>
              </a:rPr>
              <a:t>First Word Users</a:t>
            </a:r>
          </a:p>
        </p:txBody>
      </p:sp>
      <p:sp>
        <p:nvSpPr>
          <p:cNvPr id="4" name="Text Placeholder 3">
            <a:extLst>
              <a:ext uri="{FF2B5EF4-FFF2-40B4-BE49-F238E27FC236}">
                <a16:creationId xmlns:a16="http://schemas.microsoft.com/office/drawing/2014/main" id="{CECF61E7-1EE4-4C5E-8EBB-67F47C9292DA}"/>
              </a:ext>
            </a:extLst>
          </p:cNvPr>
          <p:cNvSpPr>
            <a:spLocks noGrp="1"/>
          </p:cNvSpPr>
          <p:nvPr>
            <p:ph type="body" sz="half" idx="2"/>
          </p:nvPr>
        </p:nvSpPr>
        <p:spPr>
          <a:xfrm>
            <a:off x="5038724" y="1066800"/>
            <a:ext cx="7010401" cy="5097694"/>
          </a:xfrm>
        </p:spPr>
        <p:txBody>
          <a:bodyPr>
            <a:normAutofit/>
          </a:bodyPr>
          <a:lstStyle/>
          <a:p>
            <a:pPr>
              <a:lnSpc>
                <a:spcPct val="110000"/>
              </a:lnSpc>
            </a:pPr>
            <a:r>
              <a:rPr lang="en-US" sz="2800" b="1" u="sng" dirty="0">
                <a:latin typeface="Calibri" panose="020F0502020204030204" pitchFamily="34" charset="0"/>
                <a:cs typeface="Calibri" panose="020F0502020204030204" pitchFamily="34" charset="0"/>
              </a:rPr>
              <a:t>Description: </a:t>
            </a:r>
          </a:p>
          <a:p>
            <a:pPr marL="285750" indent="-285750">
              <a:lnSpc>
                <a:spcPct val="110000"/>
              </a:lnSpc>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Uses single words, signs, or pictures.</a:t>
            </a:r>
          </a:p>
          <a:p>
            <a:pPr>
              <a:lnSpc>
                <a:spcPct val="110000"/>
              </a:lnSpc>
            </a:pPr>
            <a:r>
              <a:rPr lang="en-US" sz="2400" b="1" u="sng" dirty="0">
                <a:latin typeface="Calibri" panose="020F0502020204030204" pitchFamily="34" charset="0"/>
                <a:ea typeface="Calibri" panose="020F0502020204030204" pitchFamily="34" charset="0"/>
                <a:cs typeface="Times New Roman" panose="02020603050405020304" pitchFamily="18" charset="0"/>
              </a:rPr>
              <a:t>How First Word Users Communicate:</a:t>
            </a:r>
          </a:p>
          <a:p>
            <a:pPr marL="342900" marR="0" lvl="0" indent="-342900">
              <a:lnSpc>
                <a:spcPct val="110000"/>
              </a:lnSpc>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Imitating words or start to use words by themselves.</a:t>
            </a:r>
          </a:p>
          <a:p>
            <a:pPr marL="342900" marR="0" lvl="0" indent="-342900">
              <a:lnSpc>
                <a:spcPct val="110000"/>
              </a:lnSpc>
              <a:spcBef>
                <a:spcPts val="0"/>
              </a:spcBef>
              <a:spcAft>
                <a:spcPts val="0"/>
              </a:spcAft>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Times New Roman" panose="02020603050405020304" pitchFamily="18" charset="0"/>
              </a:rPr>
              <a:t>W</a:t>
            </a:r>
            <a:r>
              <a:rPr lang="en-US" sz="2400" dirty="0">
                <a:effectLst/>
                <a:latin typeface="Calibri" panose="020F0502020204030204" pitchFamily="34" charset="0"/>
                <a:ea typeface="Calibri" panose="020F0502020204030204" pitchFamily="34" charset="0"/>
                <a:cs typeface="Times New Roman" panose="02020603050405020304" pitchFamily="18" charset="0"/>
              </a:rPr>
              <a:t>ill continue to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use sounds, words, and gestures</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10000"/>
              </a:lnSpc>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Use one word to express whole message. </a:t>
            </a:r>
            <a:endParaRPr lang="en-US" sz="2400" b="1" u="sng"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r>
              <a:rPr lang="en-US" sz="2400" b="1" u="sng" dirty="0">
                <a:latin typeface="Calibri" panose="020F0502020204030204" pitchFamily="34" charset="0"/>
                <a:ea typeface="Calibri" panose="020F0502020204030204" pitchFamily="34" charset="0"/>
                <a:cs typeface="Times New Roman" panose="02020603050405020304" pitchFamily="18" charset="0"/>
              </a:rPr>
              <a:t>What First Word Users Understand:</a:t>
            </a:r>
          </a:p>
          <a:p>
            <a:pPr marL="285750" marR="0" indent="-285750">
              <a:lnSpc>
                <a:spcPct val="110000"/>
              </a:lnSpc>
              <a:spcBef>
                <a:spcPts val="0"/>
              </a:spcBef>
              <a:spcAft>
                <a:spcPts val="80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Understands simple directions with gestures. </a:t>
            </a:r>
          </a:p>
          <a:p>
            <a:pPr marL="0" marR="0">
              <a:lnSpc>
                <a:spcPct val="110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“get your cup”</a:t>
            </a:r>
            <a:endParaRPr lang="en-US" sz="2400" b="1" u="sng" dirty="0">
              <a:latin typeface="Calibri" panose="020F0502020204030204" pitchFamily="34" charset="0"/>
              <a:ea typeface="Calibri" panose="020F0502020204030204" pitchFamily="34" charset="0"/>
              <a:cs typeface="Times New Roman" panose="02020603050405020304" pitchFamily="18" charset="0"/>
            </a:endParaRPr>
          </a:p>
          <a:p>
            <a:endParaRPr lang="en-US" sz="1800" b="1" u="sng" dirty="0">
              <a:latin typeface="Calibri" panose="020F0502020204030204" pitchFamily="34" charset="0"/>
              <a:ea typeface="Calibri" panose="020F0502020204030204" pitchFamily="34" charset="0"/>
              <a:cs typeface="Times New Roman" panose="02020603050405020304" pitchFamily="18" charset="0"/>
            </a:endParaRPr>
          </a:p>
          <a:p>
            <a:endParaRPr lang="en-US" sz="1800" b="1" u="sng"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134" name="Picture 14" descr="Image result for toddler signing more">
            <a:extLst>
              <a:ext uri="{FF2B5EF4-FFF2-40B4-BE49-F238E27FC236}">
                <a16:creationId xmlns:a16="http://schemas.microsoft.com/office/drawing/2014/main" id="{CDE60850-E6E6-4B87-9D6D-E493BC5D49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342" y="2676810"/>
            <a:ext cx="4103431" cy="2632442"/>
          </a:xfrm>
          <a:prstGeom prst="rect">
            <a:avLst/>
          </a:prstGeom>
          <a:noFill/>
          <a:extLst>
            <a:ext uri="{909E8E84-426E-40DD-AFC4-6F175D3DCCD1}">
              <a14:hiddenFill xmlns:a14="http://schemas.microsoft.com/office/drawing/2010/main">
                <a:solidFill>
                  <a:srgbClr val="FFFFFF"/>
                </a:solidFill>
              </a14:hiddenFill>
            </a:ext>
          </a:extLst>
        </p:spPr>
      </p:pic>
      <p:pic>
        <p:nvPicPr>
          <p:cNvPr id="3" name="Video 2">
            <a:hlinkClick r:id="" action="ppaction://media"/>
            <a:extLst>
              <a:ext uri="{FF2B5EF4-FFF2-40B4-BE49-F238E27FC236}">
                <a16:creationId xmlns:a16="http://schemas.microsoft.com/office/drawing/2014/main" id="{A4BD17E2-21AB-4A26-895A-21CBEF82C40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247673146"/>
      </p:ext>
    </p:extLst>
  </p:cSld>
  <p:clrMapOvr>
    <a:masterClrMapping/>
  </p:clrMapOvr>
  <mc:AlternateContent xmlns:mc="http://schemas.openxmlformats.org/markup-compatibility/2006" xmlns:p14="http://schemas.microsoft.com/office/powerpoint/2010/main">
    <mc:Choice Requires="p14">
      <p:transition spd="slow" p14:dur="2000" advTm="92959"/>
    </mc:Choice>
    <mc:Fallback xmlns="">
      <p:transition spd="slow" advTm="92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60051-319D-4397-92DA-6836A011284F}"/>
              </a:ext>
            </a:extLst>
          </p:cNvPr>
          <p:cNvSpPr>
            <a:spLocks noGrp="1"/>
          </p:cNvSpPr>
          <p:nvPr>
            <p:ph type="title"/>
          </p:nvPr>
        </p:nvSpPr>
        <p:spPr>
          <a:xfrm>
            <a:off x="683342" y="1066801"/>
            <a:ext cx="4469683" cy="1255160"/>
          </a:xfrm>
          <a:solidFill>
            <a:schemeClr val="accent5"/>
          </a:solidFill>
        </p:spPr>
        <p:txBody>
          <a:bodyPr/>
          <a:lstStyle/>
          <a:p>
            <a:r>
              <a:rPr lang="en-US" b="1" dirty="0">
                <a:solidFill>
                  <a:schemeClr val="bg1"/>
                </a:solidFill>
              </a:rPr>
              <a:t>Combiners</a:t>
            </a:r>
          </a:p>
        </p:txBody>
      </p:sp>
      <p:sp>
        <p:nvSpPr>
          <p:cNvPr id="4" name="Text Placeholder 3">
            <a:extLst>
              <a:ext uri="{FF2B5EF4-FFF2-40B4-BE49-F238E27FC236}">
                <a16:creationId xmlns:a16="http://schemas.microsoft.com/office/drawing/2014/main" id="{E93E84A5-02EA-4775-B96A-DCFF7953768B}"/>
              </a:ext>
            </a:extLst>
          </p:cNvPr>
          <p:cNvSpPr>
            <a:spLocks noGrp="1"/>
          </p:cNvSpPr>
          <p:nvPr>
            <p:ph type="body" sz="half" idx="2"/>
          </p:nvPr>
        </p:nvSpPr>
        <p:spPr>
          <a:xfrm>
            <a:off x="5334000" y="972619"/>
            <a:ext cx="6962775" cy="4912761"/>
          </a:xfrm>
        </p:spPr>
        <p:txBody>
          <a:bodyPr>
            <a:noAutofit/>
          </a:bodyPr>
          <a:lstStyle/>
          <a:p>
            <a:pPr>
              <a:lnSpc>
                <a:spcPct val="110000"/>
              </a:lnSpc>
            </a:pPr>
            <a:r>
              <a:rPr lang="en-US" sz="2000" b="1" u="sng" dirty="0">
                <a:latin typeface="Calibri" panose="020F0502020204030204" pitchFamily="34" charset="0"/>
                <a:cs typeface="Calibri" panose="020F0502020204030204" pitchFamily="34" charset="0"/>
              </a:rPr>
              <a:t>Description: </a:t>
            </a:r>
          </a:p>
          <a:p>
            <a:pPr marL="285750" indent="-285750">
              <a:lnSpc>
                <a:spcPct val="110000"/>
              </a:lnSpc>
              <a:buFont typeface="Courier New" panose="02070309020205020404" pitchFamily="49" charset="0"/>
              <a:buChar char="o"/>
            </a:pPr>
            <a:r>
              <a:rPr lang="en-US" sz="2000" dirty="0">
                <a:effectLst/>
                <a:latin typeface="Calibri" panose="020F0502020204030204" pitchFamily="34" charset="0"/>
                <a:ea typeface="Calibri" panose="020F0502020204030204" pitchFamily="34" charset="0"/>
                <a:cs typeface="Times New Roman" panose="02020603050405020304" pitchFamily="18" charset="0"/>
              </a:rPr>
              <a:t>combine words into sentences of two or three words.</a:t>
            </a:r>
          </a:p>
          <a:p>
            <a:pPr>
              <a:lnSpc>
                <a:spcPct val="110000"/>
              </a:lnSpc>
            </a:pPr>
            <a:r>
              <a:rPr lang="en-US" sz="2000" b="1" u="sng" dirty="0">
                <a:latin typeface="Calibri" panose="020F0502020204030204" pitchFamily="34" charset="0"/>
                <a:ea typeface="Calibri" panose="020F0502020204030204" pitchFamily="34" charset="0"/>
                <a:cs typeface="Times New Roman" panose="02020603050405020304" pitchFamily="18" charset="0"/>
              </a:rPr>
              <a:t>How Combiners Communicate:</a:t>
            </a:r>
            <a:endParaRPr lang="en-US" sz="2000" b="1" u="sng"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0"/>
              </a:spcAft>
              <a:buFont typeface="Courier New" panose="02070309020205020404" pitchFamily="49" charset="0"/>
              <a:buChar char="o"/>
            </a:pPr>
            <a:r>
              <a:rPr lang="en-US" sz="2000" dirty="0">
                <a:latin typeface="Calibri" panose="020F0502020204030204" pitchFamily="34" charset="0"/>
                <a:ea typeface="Calibri" panose="020F0502020204030204" pitchFamily="34" charset="0"/>
                <a:cs typeface="Times New Roman" panose="02020603050405020304" pitchFamily="18" charset="0"/>
              </a:rPr>
              <a:t>O</a:t>
            </a:r>
            <a:r>
              <a:rPr lang="en-US" sz="2000" dirty="0">
                <a:effectLst/>
                <a:latin typeface="Calibri" panose="020F0502020204030204" pitchFamily="34" charset="0"/>
                <a:ea typeface="Calibri" panose="020F0502020204030204" pitchFamily="34" charset="0"/>
                <a:cs typeface="Times New Roman" panose="02020603050405020304" pitchFamily="18" charset="0"/>
              </a:rPr>
              <a:t>ften when a child learns about 50 words, they are ready to start combining words. “more juice” or “Mommy up”</a:t>
            </a:r>
          </a:p>
          <a:p>
            <a:pPr marL="342900" marR="0" lvl="0" indent="-342900">
              <a:lnSpc>
                <a:spcPct val="110000"/>
              </a:lnSpc>
              <a:spcBef>
                <a:spcPts val="0"/>
              </a:spcBef>
              <a:spcAft>
                <a:spcPts val="0"/>
              </a:spcAft>
              <a:buFont typeface="Courier New" panose="02070309020205020404" pitchFamily="49" charset="0"/>
              <a:buChar char="o"/>
            </a:pPr>
            <a:r>
              <a:rPr lang="en-US" sz="2000" dirty="0">
                <a:latin typeface="Calibri" panose="020F0502020204030204" pitchFamily="34" charset="0"/>
                <a:ea typeface="Calibri" panose="020F0502020204030204" pitchFamily="34" charset="0"/>
                <a:cs typeface="Times New Roman" panose="02020603050405020304" pitchFamily="18" charset="0"/>
              </a:rPr>
              <a:t>S</a:t>
            </a:r>
            <a:r>
              <a:rPr lang="en-US" sz="2000" dirty="0">
                <a:effectLst/>
                <a:latin typeface="Calibri" panose="020F0502020204030204" pitchFamily="34" charset="0"/>
                <a:ea typeface="Calibri" panose="020F0502020204030204" pitchFamily="34" charset="0"/>
                <a:cs typeface="Times New Roman" panose="02020603050405020304" pitchFamily="18" charset="0"/>
              </a:rPr>
              <a:t>tart using less gestures.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10000"/>
              </a:lnSpc>
              <a:spcBef>
                <a:spcPts val="0"/>
              </a:spcBef>
              <a:spcAft>
                <a:spcPts val="0"/>
              </a:spcAf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What Combiners Understand:</a:t>
            </a:r>
          </a:p>
          <a:p>
            <a:pPr marL="342900" marR="0" lvl="0" indent="-342900">
              <a:lnSpc>
                <a:spcPct val="110000"/>
              </a:lnSpc>
              <a:spcBef>
                <a:spcPts val="0"/>
              </a:spcBef>
              <a:spcAft>
                <a:spcPts val="0"/>
              </a:spcAft>
              <a:buFont typeface="Courier New" panose="02070309020205020404" pitchFamily="49" charset="0"/>
              <a:buChar char="o"/>
            </a:pPr>
            <a:r>
              <a:rPr lang="en-US" sz="2000" dirty="0">
                <a:latin typeface="Calibri" panose="020F0502020204030204" pitchFamily="34" charset="0"/>
                <a:ea typeface="Calibri" panose="020F0502020204030204" pitchFamily="34" charset="0"/>
                <a:cs typeface="Times New Roman" panose="02020603050405020304" pitchFamily="18" charset="0"/>
              </a:rPr>
              <a:t>Understands many simple directions without the help of gestures.</a:t>
            </a:r>
          </a:p>
          <a:p>
            <a:pPr marL="342900" indent="-342900">
              <a:lnSpc>
                <a:spcPct val="110000"/>
              </a:lnSpc>
              <a:spcBef>
                <a:spcPts val="0"/>
              </a:spcBef>
              <a:buFont typeface="Courier New" panose="02070309020205020404" pitchFamily="49" charset="0"/>
              <a:buChar char="o"/>
            </a:pPr>
            <a:r>
              <a:rPr lang="en-US" sz="2000" dirty="0">
                <a:effectLst/>
                <a:latin typeface="Calibri" panose="020F0502020204030204" pitchFamily="34" charset="0"/>
                <a:ea typeface="Calibri" panose="020F0502020204030204" pitchFamily="34" charset="0"/>
                <a:cs typeface="Times New Roman" panose="02020603050405020304" pitchFamily="18" charset="0"/>
              </a:rPr>
              <a:t>Combiners can also identity an object not only by its name, but why what you do with it. </a:t>
            </a:r>
          </a:p>
          <a:p>
            <a:pPr marL="800100" lvl="1" indent="-342900">
              <a:lnSpc>
                <a:spcPct val="110000"/>
              </a:lnSpc>
              <a:spcBef>
                <a:spcPts val="0"/>
              </a:spcBef>
              <a:buFont typeface="Courier New" panose="02070309020205020404" pitchFamily="49" charset="0"/>
              <a:buChar char="o"/>
            </a:pPr>
            <a:r>
              <a:rPr lang="en-US" sz="1600" dirty="0">
                <a:effectLst/>
                <a:latin typeface="Calibri" panose="020F0502020204030204" pitchFamily="34" charset="0"/>
                <a:ea typeface="Calibri" panose="020F0502020204030204" pitchFamily="34" charset="0"/>
                <a:cs typeface="Times New Roman" panose="02020603050405020304" pitchFamily="18" charset="0"/>
              </a:rPr>
              <a:t>For example, if you ask, “show me what you eat.” He points to his food. </a:t>
            </a:r>
          </a:p>
          <a:p>
            <a:pPr marL="342900" indent="-342900">
              <a:lnSpc>
                <a:spcPct val="110000"/>
              </a:lnSpc>
              <a:spcBef>
                <a:spcPts val="0"/>
              </a:spcBef>
              <a:buFont typeface="Courier New" panose="02070309020205020404" pitchFamily="49" charset="0"/>
              <a:buChar char="o"/>
            </a:pPr>
            <a:r>
              <a:rPr lang="en-US" sz="2000" dirty="0">
                <a:effectLst/>
                <a:latin typeface="Calibri" panose="020F0502020204030204" pitchFamily="34" charset="0"/>
                <a:ea typeface="Calibri" panose="020F0502020204030204" pitchFamily="34" charset="0"/>
                <a:cs typeface="Times New Roman" panose="02020603050405020304" pitchFamily="18" charset="0"/>
              </a:rPr>
              <a:t>Listen to short simple stories </a:t>
            </a:r>
          </a:p>
          <a:p>
            <a:pPr marL="342900" indent="-342900">
              <a:lnSpc>
                <a:spcPct val="110000"/>
              </a:lnSpc>
              <a:spcBef>
                <a:spcPts val="0"/>
              </a:spcBef>
              <a:buFont typeface="Courier New" panose="02070309020205020404" pitchFamily="49" charset="0"/>
              <a:buChar char="o"/>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0000"/>
              </a:lnSpc>
              <a:spcBef>
                <a:spcPts val="0"/>
              </a:spcBef>
              <a:buFont typeface="Courier New" panose="02070309020205020404" pitchFamily="49" charset="0"/>
              <a:buChar char="o"/>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0"/>
              </a:spcAft>
              <a:buFont typeface="Courier New" panose="02070309020205020404" pitchFamily="49" charset="0"/>
              <a:buChar char="o"/>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0000"/>
              </a:lnSpc>
              <a:spcBef>
                <a:spcPts val="0"/>
              </a:spcBef>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150" name="Picture 6" descr="Image result for toddler talking">
            <a:extLst>
              <a:ext uri="{FF2B5EF4-FFF2-40B4-BE49-F238E27FC236}">
                <a16:creationId xmlns:a16="http://schemas.microsoft.com/office/drawing/2014/main" id="{6A5EB2A1-0927-4963-AE76-C2D78DB5D0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342" y="2634743"/>
            <a:ext cx="4469683" cy="2580395"/>
          </a:xfrm>
          <a:prstGeom prst="rect">
            <a:avLst/>
          </a:prstGeom>
          <a:noFill/>
          <a:extLst>
            <a:ext uri="{909E8E84-426E-40DD-AFC4-6F175D3DCCD1}">
              <a14:hiddenFill xmlns:a14="http://schemas.microsoft.com/office/drawing/2010/main">
                <a:solidFill>
                  <a:srgbClr val="FFFFFF"/>
                </a:solidFill>
              </a14:hiddenFill>
            </a:ext>
          </a:extLst>
        </p:spPr>
      </p:pic>
      <p:pic>
        <p:nvPicPr>
          <p:cNvPr id="3" name="Video 2">
            <a:hlinkClick r:id="" action="ppaction://media"/>
            <a:extLst>
              <a:ext uri="{FF2B5EF4-FFF2-40B4-BE49-F238E27FC236}">
                <a16:creationId xmlns:a16="http://schemas.microsoft.com/office/drawing/2014/main" id="{A8E460AA-38EE-4CDD-9411-305E2FAD945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002757320"/>
      </p:ext>
    </p:extLst>
  </p:cSld>
  <p:clrMapOvr>
    <a:masterClrMapping/>
  </p:clrMapOvr>
  <mc:AlternateContent xmlns:mc="http://schemas.openxmlformats.org/markup-compatibility/2006" xmlns:p14="http://schemas.microsoft.com/office/powerpoint/2010/main">
    <mc:Choice Requires="p14">
      <p:transition spd="slow" p14:dur="2000" advTm="59845"/>
    </mc:Choice>
    <mc:Fallback xmlns="">
      <p:transition spd="slow" advTm="59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E0B567-FA87-4263-8734-0CA7EE1325A8}"/>
              </a:ext>
            </a:extLst>
          </p:cNvPr>
          <p:cNvSpPr>
            <a:spLocks noGrp="1"/>
          </p:cNvSpPr>
          <p:nvPr>
            <p:ph type="title"/>
          </p:nvPr>
        </p:nvSpPr>
        <p:spPr>
          <a:xfrm>
            <a:off x="645990" y="806483"/>
            <a:ext cx="5828114" cy="4936812"/>
          </a:xfrm>
        </p:spPr>
        <p:txBody>
          <a:bodyPr vert="horz" lIns="91440" tIns="45720" rIns="91440" bIns="45720" rtlCol="0" anchor="ctr">
            <a:normAutofit/>
          </a:bodyPr>
          <a:lstStyle/>
          <a:p>
            <a:pPr algn="r"/>
            <a:r>
              <a:rPr lang="en-US" sz="5400"/>
              <a:t>Engages in conversation &amp;</a:t>
            </a:r>
            <a:br>
              <a:rPr lang="en-US" sz="5400"/>
            </a:br>
            <a:r>
              <a:rPr lang="en-US" sz="5400"/>
              <a:t>Speaks Clearly </a:t>
            </a:r>
            <a:endParaRPr lang="en-US" sz="5400" dirty="0"/>
          </a:p>
        </p:txBody>
      </p:sp>
      <p:cxnSp>
        <p:nvCxnSpPr>
          <p:cNvPr id="13" name="Straight Connector 12">
            <a:extLst>
              <a:ext uri="{FF2B5EF4-FFF2-40B4-BE49-F238E27FC236}">
                <a16:creationId xmlns:a16="http://schemas.microsoft.com/office/drawing/2014/main" id="{9CA98CE3-81A7-4FFE-A047-9AA65998D8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315200" y="1733549"/>
            <a:ext cx="0" cy="339090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Video 2">
            <a:hlinkClick r:id="" action="ppaction://media"/>
            <a:extLst>
              <a:ext uri="{FF2B5EF4-FFF2-40B4-BE49-F238E27FC236}">
                <a16:creationId xmlns:a16="http://schemas.microsoft.com/office/drawing/2014/main" id="{9074E259-50CF-44DA-8726-94822074310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574528084"/>
      </p:ext>
    </p:extLst>
  </p:cSld>
  <p:clrMapOvr>
    <a:masterClrMapping/>
  </p:clrMapOvr>
  <mc:AlternateContent xmlns:mc="http://schemas.openxmlformats.org/markup-compatibility/2006" xmlns:p14="http://schemas.microsoft.com/office/powerpoint/2010/main">
    <mc:Choice Requires="p14">
      <p:transition spd="slow" p14:dur="2000" advTm="13830"/>
    </mc:Choice>
    <mc:Fallback xmlns="">
      <p:transition spd="slow" advTm="13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0" name="Straight Connector 3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4" name="Rectangle 43">
            <a:extLst>
              <a:ext uri="{FF2B5EF4-FFF2-40B4-BE49-F238E27FC236}">
                <a16:creationId xmlns:a16="http://schemas.microsoft.com/office/drawing/2014/main" id="{E3C5AEA0-F3D5-4C00-996B-F05AF2D4B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A9106CD6-FEEC-42CF-942F-A572AFB83F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Timeline&#10;&#10;Description automatically generated">
            <a:extLst>
              <a:ext uri="{FF2B5EF4-FFF2-40B4-BE49-F238E27FC236}">
                <a16:creationId xmlns:a16="http://schemas.microsoft.com/office/drawing/2014/main" id="{B25CE6D7-A120-42C1-B26E-5384ABA5FF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964" y="3615459"/>
            <a:ext cx="7456393" cy="2497892"/>
          </a:xfrm>
          <a:prstGeom prst="rect">
            <a:avLst/>
          </a:prstGeom>
        </p:spPr>
      </p:pic>
      <p:pic>
        <p:nvPicPr>
          <p:cNvPr id="8" name="Picture 7" descr="Text&#10;&#10;Description automatically generated">
            <a:extLst>
              <a:ext uri="{FF2B5EF4-FFF2-40B4-BE49-F238E27FC236}">
                <a16:creationId xmlns:a16="http://schemas.microsoft.com/office/drawing/2014/main" id="{C40F1E02-6693-4843-8911-AF2EBD9A46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8117" y="4677085"/>
            <a:ext cx="3278878" cy="606592"/>
          </a:xfrm>
          <a:prstGeom prst="rect">
            <a:avLst/>
          </a:prstGeom>
        </p:spPr>
      </p:pic>
      <p:cxnSp>
        <p:nvCxnSpPr>
          <p:cNvPr id="48" name="Straight Connector 47">
            <a:extLst>
              <a:ext uri="{FF2B5EF4-FFF2-40B4-BE49-F238E27FC236}">
                <a16:creationId xmlns:a16="http://schemas.microsoft.com/office/drawing/2014/main" id="{5988BA8A-48D5-4F69-BF14-3C1F56EA14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Content Placeholder 4" descr="A picture containing timeline&#10;&#10;Description automatically generated">
            <a:extLst>
              <a:ext uri="{FF2B5EF4-FFF2-40B4-BE49-F238E27FC236}">
                <a16:creationId xmlns:a16="http://schemas.microsoft.com/office/drawing/2014/main" id="{19946A80-1DCC-49DB-BF46-C3360B3E57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964" y="926008"/>
            <a:ext cx="7483012" cy="2487344"/>
          </a:xfrm>
          <a:prstGeom prst="rect">
            <a:avLst/>
          </a:prstGeom>
        </p:spPr>
      </p:pic>
      <p:pic>
        <p:nvPicPr>
          <p:cNvPr id="13" name="Picture 2" descr="Image result for owl image">
            <a:extLst>
              <a:ext uri="{FF2B5EF4-FFF2-40B4-BE49-F238E27FC236}">
                <a16:creationId xmlns:a16="http://schemas.microsoft.com/office/drawing/2014/main" id="{865B7F19-6EA2-4906-A34F-7E58D01BAA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60089" y="1732496"/>
            <a:ext cx="2487974" cy="2583949"/>
          </a:xfrm>
          <a:prstGeom prst="rect">
            <a:avLst/>
          </a:prstGeom>
          <a:noFill/>
          <a:extLst>
            <a:ext uri="{909E8E84-426E-40DD-AFC4-6F175D3DCCD1}">
              <a14:hiddenFill xmlns:a14="http://schemas.microsoft.com/office/drawing/2010/main">
                <a:solidFill>
                  <a:srgbClr val="FFFFFF"/>
                </a:solidFill>
              </a14:hiddenFill>
            </a:ext>
          </a:extLst>
        </p:spPr>
      </p:pic>
      <p:pic>
        <p:nvPicPr>
          <p:cNvPr id="2" name="Video 1">
            <a:hlinkClick r:id="" action="ppaction://media"/>
            <a:extLst>
              <a:ext uri="{FF2B5EF4-FFF2-40B4-BE49-F238E27FC236}">
                <a16:creationId xmlns:a16="http://schemas.microsoft.com/office/drawing/2014/main" id="{34006A7A-368B-476F-8B06-14DA114592B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940660289"/>
      </p:ext>
    </p:extLst>
  </p:cSld>
  <p:clrMapOvr>
    <a:masterClrMapping/>
  </p:clrMapOvr>
  <mc:AlternateContent xmlns:mc="http://schemas.openxmlformats.org/markup-compatibility/2006" xmlns:p14="http://schemas.microsoft.com/office/powerpoint/2010/main">
    <mc:Choice Requires="p14">
      <p:transition spd="slow" p14:dur="2000" advTm="7818"/>
    </mc:Choice>
    <mc:Fallback xmlns="">
      <p:transition spd="slow" advTm="7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789B2-4EA0-4802-BE8C-1328394C9FDF}"/>
              </a:ext>
            </a:extLst>
          </p:cNvPr>
          <p:cNvSpPr>
            <a:spLocks noGrp="1"/>
          </p:cNvSpPr>
          <p:nvPr>
            <p:ph type="title"/>
          </p:nvPr>
        </p:nvSpPr>
        <p:spPr/>
        <p:txBody>
          <a:bodyPr/>
          <a:lstStyle/>
          <a:p>
            <a:r>
              <a:rPr lang="en-US" dirty="0"/>
              <a:t>Hanen Technique: OWL </a:t>
            </a:r>
          </a:p>
        </p:txBody>
      </p:sp>
      <p:graphicFrame>
        <p:nvGraphicFramePr>
          <p:cNvPr id="5" name="Table 9">
            <a:extLst>
              <a:ext uri="{FF2B5EF4-FFF2-40B4-BE49-F238E27FC236}">
                <a16:creationId xmlns:a16="http://schemas.microsoft.com/office/drawing/2014/main" id="{30C3544A-37FE-40B7-84EE-5D7EEA5A6BB3}"/>
              </a:ext>
            </a:extLst>
          </p:cNvPr>
          <p:cNvGraphicFramePr>
            <a:graphicFrameLocks noGrp="1"/>
          </p:cNvGraphicFramePr>
          <p:nvPr>
            <p:extLst>
              <p:ext uri="{D42A27DB-BD31-4B8C-83A1-F6EECF244321}">
                <p14:modId xmlns:p14="http://schemas.microsoft.com/office/powerpoint/2010/main" val="1161811182"/>
              </p:ext>
            </p:extLst>
          </p:nvPr>
        </p:nvGraphicFramePr>
        <p:xfrm>
          <a:off x="700635" y="1726058"/>
          <a:ext cx="8720766" cy="4416401"/>
        </p:xfrm>
        <a:graphic>
          <a:graphicData uri="http://schemas.openxmlformats.org/drawingml/2006/table">
            <a:tbl>
              <a:tblPr firstRow="1" bandRow="1">
                <a:tableStyleId>{5C22544A-7EE6-4342-B048-85BDC9FD1C3A}</a:tableStyleId>
              </a:tblPr>
              <a:tblGrid>
                <a:gridCol w="2543204">
                  <a:extLst>
                    <a:ext uri="{9D8B030D-6E8A-4147-A177-3AD203B41FA5}">
                      <a16:colId xmlns:a16="http://schemas.microsoft.com/office/drawing/2014/main" val="2180679591"/>
                    </a:ext>
                  </a:extLst>
                </a:gridCol>
                <a:gridCol w="6177562">
                  <a:extLst>
                    <a:ext uri="{9D8B030D-6E8A-4147-A177-3AD203B41FA5}">
                      <a16:colId xmlns:a16="http://schemas.microsoft.com/office/drawing/2014/main" val="710089149"/>
                    </a:ext>
                  </a:extLst>
                </a:gridCol>
              </a:tblGrid>
              <a:tr h="410828">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174405021"/>
                  </a:ext>
                </a:extLst>
              </a:tr>
              <a:tr h="1643312">
                <a:tc>
                  <a:txBody>
                    <a:bodyPr/>
                    <a:lstStyle/>
                    <a:p>
                      <a:r>
                        <a:rPr lang="en-US" sz="3200" b="1" dirty="0"/>
                        <a:t>O</a:t>
                      </a:r>
                      <a:r>
                        <a:rPr lang="en-US" sz="3200" dirty="0"/>
                        <a:t>bserve</a:t>
                      </a:r>
                    </a:p>
                  </a:txBody>
                  <a:tcPr/>
                </a:tc>
                <a:tc>
                  <a:txBody>
                    <a:bodyPr/>
                    <a:lstStyle/>
                    <a:p>
                      <a:pPr marL="285750" indent="-285750">
                        <a:buFont typeface="Arial" panose="020B0604020202020204" pitchFamily="34" charset="0"/>
                        <a:buChar char="•"/>
                      </a:pPr>
                      <a:r>
                        <a:rPr lang="en-US" dirty="0"/>
                        <a:t>Pause during the book reading and observe your child to see where their focus goes. </a:t>
                      </a:r>
                    </a:p>
                    <a:p>
                      <a:pPr marL="285750" indent="-285750">
                        <a:buFont typeface="Arial" panose="020B0604020202020204" pitchFamily="34" charset="0"/>
                        <a:buChar char="•"/>
                      </a:pPr>
                      <a:r>
                        <a:rPr lang="en-US" dirty="0"/>
                        <a:t>Wait for your child to provide a cue based </a:t>
                      </a:r>
                      <a:r>
                        <a:rPr lang="en-US" b="1" dirty="0"/>
                        <a:t>on their stage of development</a:t>
                      </a:r>
                      <a:r>
                        <a:rPr lang="en-US" dirty="0"/>
                        <a:t>. </a:t>
                      </a:r>
                    </a:p>
                    <a:p>
                      <a:pPr marL="285750" indent="-285750">
                        <a:buFont typeface="Arial" panose="020B0604020202020204" pitchFamily="34" charset="0"/>
                        <a:buChar char="•"/>
                      </a:pPr>
                      <a:r>
                        <a:rPr lang="en-US" dirty="0"/>
                        <a:t>Offer a comment or an open-ended question as a response. </a:t>
                      </a:r>
                    </a:p>
                  </a:txBody>
                  <a:tcPr/>
                </a:tc>
                <a:extLst>
                  <a:ext uri="{0D108BD9-81ED-4DB2-BD59-A6C34878D82A}">
                    <a16:rowId xmlns:a16="http://schemas.microsoft.com/office/drawing/2014/main" val="1733090184"/>
                  </a:ext>
                </a:extLst>
              </a:tr>
              <a:tr h="1027070">
                <a:tc>
                  <a:txBody>
                    <a:bodyPr/>
                    <a:lstStyle/>
                    <a:p>
                      <a:r>
                        <a:rPr lang="en-US" sz="3200" b="1" dirty="0"/>
                        <a:t>W</a:t>
                      </a:r>
                      <a:r>
                        <a:rPr lang="en-US" sz="3200" dirty="0"/>
                        <a:t>ait</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Wait 5-10 seconds for your child to respond to your comment or question. </a:t>
                      </a:r>
                    </a:p>
                    <a:p>
                      <a:endParaRPr lang="en-US" dirty="0"/>
                    </a:p>
                  </a:txBody>
                  <a:tcPr/>
                </a:tc>
                <a:extLst>
                  <a:ext uri="{0D108BD9-81ED-4DB2-BD59-A6C34878D82A}">
                    <a16:rowId xmlns:a16="http://schemas.microsoft.com/office/drawing/2014/main" val="3590675118"/>
                  </a:ext>
                </a:extLst>
              </a:tr>
              <a:tr h="1335191">
                <a:tc>
                  <a:txBody>
                    <a:bodyPr/>
                    <a:lstStyle/>
                    <a:p>
                      <a:r>
                        <a:rPr lang="en-US" sz="3200" b="1" dirty="0"/>
                        <a:t>L</a:t>
                      </a:r>
                      <a:r>
                        <a:rPr lang="en-US" sz="3200" dirty="0"/>
                        <a:t>isten</a:t>
                      </a:r>
                    </a:p>
                  </a:txBody>
                  <a:tcPr/>
                </a:tc>
                <a:tc>
                  <a:txBody>
                    <a:bodyPr/>
                    <a:lstStyle/>
                    <a:p>
                      <a:pPr marL="285750" indent="-285750">
                        <a:buFont typeface="Arial" panose="020B0604020202020204" pitchFamily="34" charset="0"/>
                        <a:buChar char="•"/>
                      </a:pPr>
                      <a:r>
                        <a:rPr lang="en-US" dirty="0"/>
                        <a:t>Listen to what they have to say and respond to them with a comment or question. </a:t>
                      </a:r>
                    </a:p>
                    <a:p>
                      <a:pPr marL="285750" indent="-285750">
                        <a:buFont typeface="Arial" panose="020B0604020202020204" pitchFamily="34" charset="0"/>
                        <a:buChar char="•"/>
                      </a:pPr>
                      <a:r>
                        <a:rPr lang="en-US" dirty="0"/>
                        <a:t>If your child doesn’t respond, you can offer a response.</a:t>
                      </a:r>
                    </a:p>
                    <a:p>
                      <a:pPr marL="285750" indent="-285750">
                        <a:buFont typeface="Arial" panose="020B0604020202020204" pitchFamily="34" charset="0"/>
                        <a:buChar char="•"/>
                      </a:pPr>
                      <a:r>
                        <a:rPr lang="en-US" dirty="0"/>
                        <a:t>Wait and see if they respond again. </a:t>
                      </a:r>
                    </a:p>
                  </a:txBody>
                  <a:tcPr/>
                </a:tc>
                <a:extLst>
                  <a:ext uri="{0D108BD9-81ED-4DB2-BD59-A6C34878D82A}">
                    <a16:rowId xmlns:a16="http://schemas.microsoft.com/office/drawing/2014/main" val="1763043770"/>
                  </a:ext>
                </a:extLst>
              </a:tr>
            </a:tbl>
          </a:graphicData>
        </a:graphic>
      </p:graphicFrame>
      <p:pic>
        <p:nvPicPr>
          <p:cNvPr id="7170" name="Picture 2" descr="Image result for owl image">
            <a:extLst>
              <a:ext uri="{FF2B5EF4-FFF2-40B4-BE49-F238E27FC236}">
                <a16:creationId xmlns:a16="http://schemas.microsoft.com/office/drawing/2014/main" id="{ACA1D653-25CD-43EF-88E1-F99CE2E153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9566" y="2758559"/>
            <a:ext cx="2487974" cy="25839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owl image">
            <a:extLst>
              <a:ext uri="{FF2B5EF4-FFF2-40B4-BE49-F238E27FC236}">
                <a16:creationId xmlns:a16="http://schemas.microsoft.com/office/drawing/2014/main" id="{D15123B4-A926-446D-BE16-C06486173E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0991" y="2749034"/>
            <a:ext cx="2487974" cy="2583949"/>
          </a:xfrm>
          <a:prstGeom prst="rect">
            <a:avLst/>
          </a:prstGeom>
          <a:noFill/>
          <a:extLst>
            <a:ext uri="{909E8E84-426E-40DD-AFC4-6F175D3DCCD1}">
              <a14:hiddenFill xmlns:a14="http://schemas.microsoft.com/office/drawing/2010/main">
                <a:solidFill>
                  <a:srgbClr val="FFFFFF"/>
                </a:solidFill>
              </a14:hiddenFill>
            </a:ext>
          </a:extLst>
        </p:spPr>
      </p:pic>
      <p:pic>
        <p:nvPicPr>
          <p:cNvPr id="3" name="Video 2">
            <a:hlinkClick r:id="" action="ppaction://media"/>
            <a:extLst>
              <a:ext uri="{FF2B5EF4-FFF2-40B4-BE49-F238E27FC236}">
                <a16:creationId xmlns:a16="http://schemas.microsoft.com/office/drawing/2014/main" id="{92F5D919-C679-48E6-AF99-B1E4ECD5729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830391070"/>
      </p:ext>
    </p:extLst>
  </p:cSld>
  <p:clrMapOvr>
    <a:masterClrMapping/>
  </p:clrMapOvr>
  <mc:AlternateContent xmlns:mc="http://schemas.openxmlformats.org/markup-compatibility/2006" xmlns:p14="http://schemas.microsoft.com/office/powerpoint/2010/main">
    <mc:Choice Requires="p14">
      <p:transition spd="slow" p14:dur="2000" advTm="181512"/>
    </mc:Choice>
    <mc:Fallback xmlns="">
      <p:transition spd="slow" advTm="181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versation video">
            <a:hlinkClick r:id="" action="ppaction://media"/>
            <a:extLst>
              <a:ext uri="{FF2B5EF4-FFF2-40B4-BE49-F238E27FC236}">
                <a16:creationId xmlns:a16="http://schemas.microsoft.com/office/drawing/2014/main" id="{08C5DA2D-B32A-4164-8318-3E03A932ABC8}"/>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4303712" y="732657"/>
            <a:ext cx="3035882" cy="5392685"/>
          </a:xfrm>
          <a:prstGeom prst="rect">
            <a:avLst/>
          </a:prstGeom>
        </p:spPr>
      </p:pic>
      <p:pic>
        <p:nvPicPr>
          <p:cNvPr id="3" name="Video 2">
            <a:hlinkClick r:id="" action="ppaction://media"/>
            <a:extLst>
              <a:ext uri="{FF2B5EF4-FFF2-40B4-BE49-F238E27FC236}">
                <a16:creationId xmlns:a16="http://schemas.microsoft.com/office/drawing/2014/main" id="{C962CEB3-01A0-4873-99CD-549B9CF92D41}"/>
              </a:ext>
            </a:extLst>
          </p:cNvPr>
          <p:cNvPicPr>
            <a:picLocks noChangeAspect="1"/>
          </p:cNvPicPr>
          <p:nvPr>
            <a:videoFile r:link="rId5"/>
            <p:extLst>
              <p:ext uri="{DAA4B4D4-6D71-4841-9C94-3DE7FCFB9230}">
                <p14:media xmlns:p14="http://schemas.microsoft.com/office/powerpoint/2010/main" r:embed="rId4"/>
              </p:ext>
              <p:ext uri="{42D2F446-02D8-4167-A562-619A0277C38B}">
                <p15:isNarration xmlns:p15="http://schemas.microsoft.com/office/powerpoint/2012/main" val="1"/>
              </p:ext>
            </p:extLst>
          </p:nvPr>
        </p:nvPicPr>
        <p:blipFill>
          <a:blip r:embed="rId8"/>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1759367441"/>
      </p:ext>
    </p:extLst>
  </p:cSld>
  <p:clrMapOvr>
    <a:masterClrMapping/>
  </p:clrMapOvr>
  <mc:AlternateContent xmlns:mc="http://schemas.openxmlformats.org/markup-compatibility/2006" xmlns:p14="http://schemas.microsoft.com/office/powerpoint/2010/main">
    <mc:Choice Requires="p14">
      <p:transition spd="slow" p14:dur="2000" advTm="148518"/>
    </mc:Choice>
    <mc:Fallback xmlns="">
      <p:transition spd="slow" advTm="148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18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24316" objId="2"/>
        <p14:triggerEvt type="onClick" time="24317" objId="2"/>
        <p14:stopEvt time="76148" objId="2"/>
        <p14:playEvt time="145461" objId="2"/>
        <p14:stopEvt time="148518" objId="2"/>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4865D1-8A26-4387-B730-9C8DD248F1B0}"/>
              </a:ext>
            </a:extLst>
          </p:cNvPr>
          <p:cNvSpPr>
            <a:spLocks noGrp="1"/>
          </p:cNvSpPr>
          <p:nvPr>
            <p:ph type="title"/>
          </p:nvPr>
        </p:nvSpPr>
        <p:spPr>
          <a:xfrm>
            <a:off x="5628336" y="773208"/>
            <a:ext cx="5922279" cy="1272986"/>
          </a:xfrm>
        </p:spPr>
        <p:txBody>
          <a:bodyPr vert="horz" lIns="91440" tIns="45720" rIns="91440" bIns="45720" rtlCol="0" anchor="t">
            <a:normAutofit/>
          </a:bodyPr>
          <a:lstStyle/>
          <a:p>
            <a:pPr>
              <a:lnSpc>
                <a:spcPct val="90000"/>
              </a:lnSpc>
            </a:pPr>
            <a:r>
              <a:rPr lang="en-US" sz="4000" kern="1200" cap="all" spc="30" baseline="0" dirty="0">
                <a:solidFill>
                  <a:schemeClr val="tx1"/>
                </a:solidFill>
                <a:latin typeface="+mj-lt"/>
                <a:ea typeface="+mj-ea"/>
                <a:cs typeface="+mj-cs"/>
              </a:rPr>
              <a:t>Building conversation through songs</a:t>
            </a:r>
          </a:p>
        </p:txBody>
      </p:sp>
      <p:pic>
        <p:nvPicPr>
          <p:cNvPr id="5" name="Picture 2" descr="Image result for owl image">
            <a:extLst>
              <a:ext uri="{FF2B5EF4-FFF2-40B4-BE49-F238E27FC236}">
                <a16:creationId xmlns:a16="http://schemas.microsoft.com/office/drawing/2014/main" id="{79B23115-2763-4571-BA75-7DE8E266ED9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338" r="2" b="2"/>
          <a:stretch/>
        </p:blipFill>
        <p:spPr bwMode="auto">
          <a:xfrm>
            <a:off x="20" y="-17929"/>
            <a:ext cx="4876780" cy="6875929"/>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4965577-FF4D-4B1E-9021-FC9AC976BA92}"/>
              </a:ext>
            </a:extLst>
          </p:cNvPr>
          <p:cNvSpPr>
            <a:spLocks noGrp="1"/>
          </p:cNvSpPr>
          <p:nvPr>
            <p:ph type="body" sz="half" idx="2"/>
          </p:nvPr>
        </p:nvSpPr>
        <p:spPr>
          <a:xfrm>
            <a:off x="5628336" y="1914949"/>
            <a:ext cx="6192189" cy="4437803"/>
          </a:xfrm>
        </p:spPr>
        <p:txBody>
          <a:bodyPr vert="horz" lIns="91440" tIns="45720" rIns="91440" bIns="45720" rtlCol="0">
            <a:normAutofit fontScale="85000" lnSpcReduction="10000"/>
          </a:bodyPr>
          <a:lstStyle/>
          <a:p>
            <a:pPr marL="342900" indent="-342900">
              <a:lnSpc>
                <a:spcPct val="110000"/>
              </a:lnSpc>
              <a:buAutoNum type="arabicPeriod"/>
            </a:pPr>
            <a:r>
              <a:rPr lang="en-US" sz="2700" dirty="0"/>
              <a:t>Choose a song that your child knows well.</a:t>
            </a:r>
          </a:p>
          <a:p>
            <a:pPr marL="342900" indent="-342900">
              <a:lnSpc>
                <a:spcPct val="110000"/>
              </a:lnSpc>
              <a:buAutoNum type="arabicPeriod"/>
            </a:pPr>
            <a:r>
              <a:rPr lang="en-US" sz="2700" dirty="0"/>
              <a:t>Start by singing the song and pause right before the high point or the best part of the song.</a:t>
            </a:r>
          </a:p>
          <a:p>
            <a:pPr marL="342900" indent="-342900">
              <a:lnSpc>
                <a:spcPct val="110000"/>
              </a:lnSpc>
              <a:buAutoNum type="arabicPeriod"/>
            </a:pPr>
            <a:r>
              <a:rPr lang="en-US" sz="2700" dirty="0"/>
              <a:t>Wait 10 seconds to see if your child fills in                                   the words or uses a gesture or a sound to keep the song going. </a:t>
            </a:r>
          </a:p>
          <a:p>
            <a:pPr>
              <a:lnSpc>
                <a:spcPct val="110000"/>
              </a:lnSpc>
            </a:pPr>
            <a:r>
              <a:rPr lang="en-US" sz="1700" b="1" u="sng" dirty="0"/>
              <a:t>Tips:</a:t>
            </a:r>
          </a:p>
          <a:p>
            <a:pPr>
              <a:lnSpc>
                <a:spcPct val="110000"/>
              </a:lnSpc>
            </a:pPr>
            <a:r>
              <a:rPr lang="en-US" sz="1700" dirty="0"/>
              <a:t> -Once your child understands, continue adding pauses throughout the song for your child to fill in the blank through gestures, words, or sounds. </a:t>
            </a:r>
          </a:p>
          <a:p>
            <a:pPr>
              <a:lnSpc>
                <a:spcPct val="110000"/>
              </a:lnSpc>
            </a:pPr>
            <a:r>
              <a:rPr lang="en-US" sz="1700" dirty="0"/>
              <a:t>- If your child doesn’t respond, you can fill in the words and add a gesture to emphasize what you're doing. Continue practicing with your child. </a:t>
            </a:r>
          </a:p>
        </p:txBody>
      </p: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Video 2">
            <a:hlinkClick r:id="" action="ppaction://media"/>
            <a:extLst>
              <a:ext uri="{FF2B5EF4-FFF2-40B4-BE49-F238E27FC236}">
                <a16:creationId xmlns:a16="http://schemas.microsoft.com/office/drawing/2014/main" id="{DF003076-D991-43D6-BD08-9C95C9D04F8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50992825"/>
      </p:ext>
    </p:extLst>
  </p:cSld>
  <p:clrMapOvr>
    <a:masterClrMapping/>
  </p:clrMapOvr>
  <mc:AlternateContent xmlns:mc="http://schemas.openxmlformats.org/markup-compatibility/2006" xmlns:p14="http://schemas.microsoft.com/office/powerpoint/2010/main">
    <mc:Choice Requires="p14">
      <p:transition spd="slow" p14:dur="2000" advTm="87641"/>
    </mc:Choice>
    <mc:Fallback xmlns="">
      <p:transition spd="slow" advTm="87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01BA3-A680-4ACC-8296-E5CCF58FAECB}"/>
              </a:ext>
            </a:extLst>
          </p:cNvPr>
          <p:cNvSpPr>
            <a:spLocks noGrp="1"/>
          </p:cNvSpPr>
          <p:nvPr>
            <p:ph type="title"/>
          </p:nvPr>
        </p:nvSpPr>
        <p:spPr/>
        <p:txBody>
          <a:bodyPr/>
          <a:lstStyle/>
          <a:p>
            <a:r>
              <a:rPr lang="en-US" dirty="0"/>
              <a:t>Break Out	</a:t>
            </a:r>
          </a:p>
        </p:txBody>
      </p:sp>
      <p:sp>
        <p:nvSpPr>
          <p:cNvPr id="3" name="Content Placeholder 2">
            <a:extLst>
              <a:ext uri="{FF2B5EF4-FFF2-40B4-BE49-F238E27FC236}">
                <a16:creationId xmlns:a16="http://schemas.microsoft.com/office/drawing/2014/main" id="{AAC75FCD-BEA8-4354-B9BF-C96DA7255038}"/>
              </a:ext>
            </a:extLst>
          </p:cNvPr>
          <p:cNvSpPr>
            <a:spLocks noGrp="1"/>
          </p:cNvSpPr>
          <p:nvPr>
            <p:ph idx="1"/>
          </p:nvPr>
        </p:nvSpPr>
        <p:spPr/>
        <p:txBody>
          <a:bodyPr>
            <a:normAutofit fontScale="92500" lnSpcReduction="10000"/>
          </a:bodyPr>
          <a:lstStyle/>
          <a:p>
            <a:pPr lvl="1">
              <a:buFont typeface="Courier New" panose="02070309020205020404" pitchFamily="49" charset="0"/>
              <a:buChar char="o"/>
            </a:pPr>
            <a:r>
              <a:rPr lang="en-US" dirty="0"/>
              <a:t>Have you used it before? How did it go?</a:t>
            </a:r>
          </a:p>
          <a:p>
            <a:pPr lvl="1">
              <a:buFont typeface="Courier New" panose="02070309020205020404" pitchFamily="49" charset="0"/>
              <a:buChar char="o"/>
            </a:pPr>
            <a:r>
              <a:rPr lang="en-US" dirty="0"/>
              <a:t>How can you share this technique with your families?</a:t>
            </a:r>
          </a:p>
          <a:p>
            <a:pPr lvl="1">
              <a:buFont typeface="Courier New" panose="02070309020205020404" pitchFamily="49" charset="0"/>
              <a:buChar char="o"/>
            </a:pPr>
            <a:r>
              <a:rPr lang="en-US" dirty="0"/>
              <a:t>What are other techniques have you used to support engaging children in conversations? </a:t>
            </a:r>
          </a:p>
          <a:p>
            <a:pPr lvl="1">
              <a:buFont typeface="Courier New" panose="02070309020205020404" pitchFamily="49" charset="0"/>
              <a:buChar char="o"/>
            </a:pPr>
            <a:r>
              <a:rPr lang="en-US" dirty="0"/>
              <a:t>How can you engage families in conversations around this TSGOLD objective?</a:t>
            </a:r>
          </a:p>
          <a:p>
            <a:endParaRPr lang="en-US" dirty="0"/>
          </a:p>
        </p:txBody>
      </p:sp>
      <p:pic>
        <p:nvPicPr>
          <p:cNvPr id="9" name="Video 8">
            <a:hlinkClick r:id="" action="ppaction://media"/>
            <a:extLst>
              <a:ext uri="{FF2B5EF4-FFF2-40B4-BE49-F238E27FC236}">
                <a16:creationId xmlns:a16="http://schemas.microsoft.com/office/drawing/2014/main" id="{C5CFEAA2-4F85-4293-AD53-D7F77EDBC24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002404324"/>
      </p:ext>
    </p:extLst>
  </p:cSld>
  <p:clrMapOvr>
    <a:masterClrMapping/>
  </p:clrMapOvr>
  <mc:AlternateContent xmlns:mc="http://schemas.openxmlformats.org/markup-compatibility/2006" xmlns:p14="http://schemas.microsoft.com/office/powerpoint/2010/main">
    <mc:Choice Requires="p14">
      <p:transition spd="slow" p14:dur="2000" advTm="42572"/>
    </mc:Choice>
    <mc:Fallback xmlns="">
      <p:transition spd="slow" advTm="42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E0B567-FA87-4263-8734-0CA7EE1325A8}"/>
              </a:ext>
            </a:extLst>
          </p:cNvPr>
          <p:cNvSpPr>
            <a:spLocks noGrp="1"/>
          </p:cNvSpPr>
          <p:nvPr>
            <p:ph type="title"/>
          </p:nvPr>
        </p:nvSpPr>
        <p:spPr>
          <a:xfrm>
            <a:off x="800102" y="960594"/>
            <a:ext cx="5828114" cy="4936812"/>
          </a:xfrm>
        </p:spPr>
        <p:txBody>
          <a:bodyPr vert="horz" lIns="91440" tIns="45720" rIns="91440" bIns="45720" rtlCol="0" anchor="ctr">
            <a:normAutofit/>
          </a:bodyPr>
          <a:lstStyle/>
          <a:p>
            <a:pPr algn="r"/>
            <a:r>
              <a:rPr lang="en-US" sz="5400"/>
              <a:t>Noticing and Discriminating Rhymes</a:t>
            </a:r>
          </a:p>
        </p:txBody>
      </p:sp>
      <p:cxnSp>
        <p:nvCxnSpPr>
          <p:cNvPr id="13" name="Straight Connector 12">
            <a:extLst>
              <a:ext uri="{FF2B5EF4-FFF2-40B4-BE49-F238E27FC236}">
                <a16:creationId xmlns:a16="http://schemas.microsoft.com/office/drawing/2014/main" id="{9CA98CE3-81A7-4FFE-A047-9AA65998D8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315200" y="1733549"/>
            <a:ext cx="0" cy="339090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Video 2">
            <a:hlinkClick r:id="" action="ppaction://media"/>
            <a:extLst>
              <a:ext uri="{FF2B5EF4-FFF2-40B4-BE49-F238E27FC236}">
                <a16:creationId xmlns:a16="http://schemas.microsoft.com/office/drawing/2014/main" id="{5D0EF4E0-717E-41C6-84A6-370692D72B8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058799612"/>
      </p:ext>
    </p:extLst>
  </p:cSld>
  <p:clrMapOvr>
    <a:masterClrMapping/>
  </p:clrMapOvr>
  <mc:AlternateContent xmlns:mc="http://schemas.openxmlformats.org/markup-compatibility/2006" xmlns:p14="http://schemas.microsoft.com/office/powerpoint/2010/main">
    <mc:Choice Requires="p14">
      <p:transition spd="slow" p14:dur="2000" advTm="4607"/>
    </mc:Choice>
    <mc:Fallback xmlns="">
      <p:transition spd="slow" advTm="4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FA3859E-ACB6-4570-AEB2-0140DC5524E8}"/>
              </a:ext>
            </a:extLst>
          </p:cNvPr>
          <p:cNvSpPr>
            <a:spLocks noGrp="1"/>
          </p:cNvSpPr>
          <p:nvPr>
            <p:ph type="body" sz="half" idx="2"/>
          </p:nvPr>
        </p:nvSpPr>
        <p:spPr>
          <a:xfrm>
            <a:off x="708056" y="1309816"/>
            <a:ext cx="4197576" cy="4049177"/>
          </a:xfrm>
        </p:spPr>
        <p:txBody>
          <a:bodyPr>
            <a:normAutofit fontScale="92500" lnSpcReduction="10000"/>
          </a:bodyPr>
          <a:lstStyle/>
          <a:p>
            <a:pPr algn="ctr"/>
            <a:r>
              <a:rPr lang="en-US" sz="3300" dirty="0">
                <a:latin typeface="Century Gothic" panose="020B0502020202020204" pitchFamily="34" charset="0"/>
              </a:rPr>
              <a:t>“Don’t think of reading as something you </a:t>
            </a:r>
            <a:r>
              <a:rPr lang="en-US" sz="3300" b="1" dirty="0">
                <a:latin typeface="Century Gothic" panose="020B0502020202020204" pitchFamily="34" charset="0"/>
              </a:rPr>
              <a:t>do</a:t>
            </a:r>
            <a:r>
              <a:rPr lang="en-US" sz="3300" dirty="0">
                <a:latin typeface="Century Gothic" panose="020B0502020202020204" pitchFamily="34" charset="0"/>
              </a:rPr>
              <a:t> to your child; think of it as something you do </a:t>
            </a:r>
            <a:r>
              <a:rPr lang="en-US" sz="3300" b="1" dirty="0">
                <a:latin typeface="Century Gothic" panose="020B0502020202020204" pitchFamily="34" charset="0"/>
              </a:rPr>
              <a:t>with</a:t>
            </a:r>
            <a:r>
              <a:rPr lang="en-US" sz="3300" dirty="0">
                <a:latin typeface="Century Gothic" panose="020B0502020202020204" pitchFamily="34" charset="0"/>
              </a:rPr>
              <a:t> your child.”</a:t>
            </a:r>
            <a:endParaRPr lang="en-US" sz="2800" dirty="0">
              <a:latin typeface="Century Gothic" panose="020B0502020202020204" pitchFamily="34" charset="0"/>
            </a:endParaRPr>
          </a:p>
          <a:p>
            <a:pPr algn="ctr"/>
            <a:r>
              <a:rPr lang="en-US" sz="2800" dirty="0">
                <a:latin typeface="Century Gothic" panose="020B0502020202020204" pitchFamily="34" charset="0"/>
              </a:rPr>
              <a:t>-Hanen Centre</a:t>
            </a:r>
          </a:p>
        </p:txBody>
      </p:sp>
      <p:pic>
        <p:nvPicPr>
          <p:cNvPr id="8198" name="Picture 6" descr="Image result for parent child reading together">
            <a:extLst>
              <a:ext uri="{FF2B5EF4-FFF2-40B4-BE49-F238E27FC236}">
                <a16:creationId xmlns:a16="http://schemas.microsoft.com/office/drawing/2014/main" id="{0EE27AD5-4942-4715-92A4-2AC74A58E138}"/>
              </a:ext>
            </a:extLst>
          </p:cNvPr>
          <p:cNvPicPr>
            <a:picLocks noGrp="1" noChangeAspect="1" noChangeArrowheads="1"/>
          </p:cNvPicPr>
          <p:nvPr>
            <p:ph type="pic" idx="1"/>
          </p:nvPr>
        </p:nvPicPr>
        <p:blipFill>
          <a:blip r:embed="rId5">
            <a:extLst>
              <a:ext uri="{28A0092B-C50C-407E-A947-70E740481C1C}">
                <a14:useLocalDpi xmlns:a14="http://schemas.microsoft.com/office/drawing/2010/main" val="0"/>
              </a:ext>
            </a:extLst>
          </a:blip>
          <a:srcRect l="6773" r="677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 name="Video 2">
            <a:hlinkClick r:id="" action="ppaction://media"/>
            <a:extLst>
              <a:ext uri="{FF2B5EF4-FFF2-40B4-BE49-F238E27FC236}">
                <a16:creationId xmlns:a16="http://schemas.microsoft.com/office/drawing/2014/main" id="{88B56682-B208-4333-83BB-131E9D063B2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400167440"/>
      </p:ext>
    </p:extLst>
  </p:cSld>
  <p:clrMapOvr>
    <a:masterClrMapping/>
  </p:clrMapOvr>
  <mc:AlternateContent xmlns:mc="http://schemas.openxmlformats.org/markup-compatibility/2006" xmlns:p14="http://schemas.microsoft.com/office/powerpoint/2010/main">
    <mc:Choice Requires="p14">
      <p:transition spd="slow" p14:dur="2000" advTm="28568"/>
    </mc:Choice>
    <mc:Fallback xmlns="">
      <p:transition spd="slow" advTm="28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28" name="Straight Connector 7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9" name="Straight Connector 7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030" name="Rectangle 74">
            <a:extLst>
              <a:ext uri="{FF2B5EF4-FFF2-40B4-BE49-F238E27FC236}">
                <a16:creationId xmlns:a16="http://schemas.microsoft.com/office/drawing/2014/main" id="{C3D0AD61-C4EE-4A0B-8733-BAE046F63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8A5E8A-7B07-4D37-BF52-4F84075655B6}"/>
              </a:ext>
            </a:extLst>
          </p:cNvPr>
          <p:cNvSpPr>
            <a:spLocks noGrp="1"/>
          </p:cNvSpPr>
          <p:nvPr>
            <p:ph type="title"/>
          </p:nvPr>
        </p:nvSpPr>
        <p:spPr>
          <a:xfrm>
            <a:off x="700087" y="909638"/>
            <a:ext cx="10803485" cy="845674"/>
          </a:xfrm>
        </p:spPr>
        <p:txBody>
          <a:bodyPr vert="horz" lIns="91440" tIns="45720" rIns="91440" bIns="45720" rtlCol="0" anchor="t">
            <a:normAutofit/>
          </a:bodyPr>
          <a:lstStyle/>
          <a:p>
            <a:r>
              <a:rPr lang="en-US" sz="4000" kern="1200" cap="all" spc="30" baseline="0" dirty="0">
                <a:solidFill>
                  <a:schemeClr val="tx1"/>
                </a:solidFill>
                <a:latin typeface="+mj-lt"/>
                <a:ea typeface="+mj-ea"/>
                <a:cs typeface="+mj-cs"/>
              </a:rPr>
              <a:t>Listen and Find one like it</a:t>
            </a:r>
          </a:p>
        </p:txBody>
      </p:sp>
      <p:cxnSp>
        <p:nvCxnSpPr>
          <p:cNvPr id="1031" name="Straight Connector 76">
            <a:extLst>
              <a:ext uri="{FF2B5EF4-FFF2-40B4-BE49-F238E27FC236}">
                <a16:creationId xmlns:a16="http://schemas.microsoft.com/office/drawing/2014/main" id="{B0627202-EFF9-43AD-A17D-9C0A583533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8 Children in the classroom ideas | listening ears, hearing loss, listening  skills">
            <a:extLst>
              <a:ext uri="{FF2B5EF4-FFF2-40B4-BE49-F238E27FC236}">
                <a16:creationId xmlns:a16="http://schemas.microsoft.com/office/drawing/2014/main" id="{3F6DB4D6-317D-4008-84D6-DEFA27B5033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396452" y="876728"/>
            <a:ext cx="3262148" cy="16992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imeline&#10;&#10;Description automatically generated with medium confidence">
            <a:extLst>
              <a:ext uri="{FF2B5EF4-FFF2-40B4-BE49-F238E27FC236}">
                <a16:creationId xmlns:a16="http://schemas.microsoft.com/office/drawing/2014/main" id="{0A09C326-419C-45F8-A3E8-98B543F9BB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560" y="2661494"/>
            <a:ext cx="10689005" cy="3286868"/>
          </a:xfrm>
          <a:prstGeom prst="rect">
            <a:avLst/>
          </a:prstGeom>
        </p:spPr>
      </p:pic>
      <p:cxnSp>
        <p:nvCxnSpPr>
          <p:cNvPr id="1032" name="Straight Connector 78">
            <a:extLst>
              <a:ext uri="{FF2B5EF4-FFF2-40B4-BE49-F238E27FC236}">
                <a16:creationId xmlns:a16="http://schemas.microsoft.com/office/drawing/2014/main" id="{A122FEF2-9343-4D52-A0EA-3EB03CB8BC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Video 2">
            <a:hlinkClick r:id="" action="ppaction://media"/>
            <a:extLst>
              <a:ext uri="{FF2B5EF4-FFF2-40B4-BE49-F238E27FC236}">
                <a16:creationId xmlns:a16="http://schemas.microsoft.com/office/drawing/2014/main" id="{E8742C12-D0A9-4906-97DD-FBA5DEA4CE2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17688720"/>
      </p:ext>
    </p:extLst>
  </p:cSld>
  <p:clrMapOvr>
    <a:masterClrMapping/>
  </p:clrMapOvr>
  <mc:AlternateContent xmlns:mc="http://schemas.openxmlformats.org/markup-compatibility/2006" xmlns:p14="http://schemas.microsoft.com/office/powerpoint/2010/main">
    <mc:Choice Requires="p14">
      <p:transition spd="slow" p14:dur="2000" advTm="29967"/>
    </mc:Choice>
    <mc:Fallback xmlns="">
      <p:transition spd="slow" advTm="29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BD855B-633A-4DE1-8628-FBA7B88DF79D}"/>
              </a:ext>
            </a:extLst>
          </p:cNvPr>
          <p:cNvSpPr>
            <a:spLocks noGrp="1"/>
          </p:cNvSpPr>
          <p:nvPr>
            <p:ph type="title"/>
          </p:nvPr>
        </p:nvSpPr>
        <p:spPr>
          <a:xfrm>
            <a:off x="700088" y="909432"/>
            <a:ext cx="8545139" cy="1362073"/>
          </a:xfrm>
        </p:spPr>
        <p:txBody>
          <a:bodyPr vert="horz" lIns="91440" tIns="45720" rIns="91440" bIns="45720" rtlCol="0" anchor="t">
            <a:normAutofit/>
          </a:bodyPr>
          <a:lstStyle/>
          <a:p>
            <a:r>
              <a:rPr lang="en-US" kern="1200" cap="all" spc="30" baseline="0" dirty="0">
                <a:solidFill>
                  <a:schemeClr val="accent6">
                    <a:lumMod val="50000"/>
                  </a:schemeClr>
                </a:solidFill>
                <a:latin typeface="+mj-lt"/>
                <a:ea typeface="+mj-ea"/>
                <a:cs typeface="+mj-cs"/>
              </a:rPr>
              <a:t>Hanen: Listen &amp; Find one like it. </a:t>
            </a:r>
          </a:p>
        </p:txBody>
      </p:sp>
      <p:cxnSp>
        <p:nvCxnSpPr>
          <p:cNvPr id="28" name="Straight Connector 27">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5336366-B31C-4ABC-A5B4-6504BE0A934F}"/>
              </a:ext>
            </a:extLst>
          </p:cNvPr>
          <p:cNvSpPr txBox="1">
            <a:spLocks/>
          </p:cNvSpPr>
          <p:nvPr/>
        </p:nvSpPr>
        <p:spPr>
          <a:xfrm>
            <a:off x="700088" y="2276474"/>
            <a:ext cx="4995033" cy="355310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en-US" b="1" dirty="0"/>
              <a:t>Listen</a:t>
            </a:r>
            <a:r>
              <a:rPr lang="en-US" dirty="0"/>
              <a:t> to rhymes and identify them. </a:t>
            </a:r>
          </a:p>
          <a:p>
            <a:pPr marL="0" indent="0">
              <a:buNone/>
            </a:pPr>
            <a:r>
              <a:rPr lang="en-US" i="1" dirty="0"/>
              <a:t> “Listen, </a:t>
            </a:r>
            <a:r>
              <a:rPr lang="en-US" b="1" i="1" dirty="0"/>
              <a:t>‘frog’ </a:t>
            </a:r>
            <a:r>
              <a:rPr lang="en-US" i="1" dirty="0"/>
              <a:t>and </a:t>
            </a:r>
            <a:r>
              <a:rPr lang="en-US" b="1" i="1" dirty="0"/>
              <a:t>‘dog’, </a:t>
            </a:r>
            <a:r>
              <a:rPr lang="en-US" i="1" dirty="0"/>
              <a:t>those words sound the same at the end. They rhyme!”</a:t>
            </a:r>
          </a:p>
          <a:p>
            <a:pPr marL="0" indent="0">
              <a:buNone/>
            </a:pPr>
            <a:endParaRPr lang="en-US" i="1" dirty="0"/>
          </a:p>
          <a:p>
            <a:pPr marL="0" indent="0">
              <a:buNone/>
            </a:pPr>
            <a:r>
              <a:rPr lang="en-US" b="1" dirty="0"/>
              <a:t>2. Find one like it</a:t>
            </a:r>
            <a:r>
              <a:rPr lang="en-US" dirty="0"/>
              <a:t> </a:t>
            </a:r>
          </a:p>
          <a:p>
            <a:pPr marL="0" indent="0">
              <a:buNone/>
            </a:pPr>
            <a:r>
              <a:rPr lang="en-US" i="1" dirty="0"/>
              <a:t>“Let’s think of another word that rhymes with </a:t>
            </a:r>
            <a:r>
              <a:rPr lang="en-US" b="1" i="1" dirty="0"/>
              <a:t>‘frog’ </a:t>
            </a:r>
            <a:r>
              <a:rPr lang="en-US" i="1" dirty="0"/>
              <a:t>and </a:t>
            </a:r>
            <a:r>
              <a:rPr lang="en-US" b="1" i="1" dirty="0"/>
              <a:t>‘dog’. </a:t>
            </a:r>
            <a:r>
              <a:rPr lang="en-US" i="1" dirty="0"/>
              <a:t>Hmm, </a:t>
            </a:r>
            <a:r>
              <a:rPr lang="en-US" b="1" i="1" dirty="0"/>
              <a:t>‘log’ </a:t>
            </a:r>
            <a:r>
              <a:rPr lang="en-US" i="1" dirty="0"/>
              <a:t>rhymes with </a:t>
            </a:r>
            <a:r>
              <a:rPr lang="en-US" b="1" i="1" dirty="0"/>
              <a:t>‘frog’ </a:t>
            </a:r>
            <a:r>
              <a:rPr lang="en-US" i="1" dirty="0"/>
              <a:t>and ‘</a:t>
            </a:r>
            <a:r>
              <a:rPr lang="en-US" b="1" i="1" dirty="0"/>
              <a:t>dog</a:t>
            </a:r>
            <a:r>
              <a:rPr lang="en-US" i="1" dirty="0"/>
              <a:t>’. They sound the same at the end!”</a:t>
            </a:r>
          </a:p>
        </p:txBody>
      </p:sp>
      <p:cxnSp>
        <p:nvCxnSpPr>
          <p:cNvPr id="30" name="Straight Connector 29">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whiteboard&#10;&#10;Description automatically generated">
            <a:extLst>
              <a:ext uri="{FF2B5EF4-FFF2-40B4-BE49-F238E27FC236}">
                <a16:creationId xmlns:a16="http://schemas.microsoft.com/office/drawing/2014/main" id="{7C8DF113-32E2-434E-B3BD-8F749C9EA4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140000">
            <a:off x="7593070" y="721632"/>
            <a:ext cx="2872188" cy="5817088"/>
          </a:xfrm>
          <a:prstGeom prst="rect">
            <a:avLst/>
          </a:prstGeom>
        </p:spPr>
      </p:pic>
      <p:pic>
        <p:nvPicPr>
          <p:cNvPr id="4" name="Video 3">
            <a:hlinkClick r:id="" action="ppaction://media"/>
            <a:extLst>
              <a:ext uri="{FF2B5EF4-FFF2-40B4-BE49-F238E27FC236}">
                <a16:creationId xmlns:a16="http://schemas.microsoft.com/office/drawing/2014/main" id="{CA446059-1A06-41A2-B420-13864E9516D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944984565"/>
      </p:ext>
    </p:extLst>
  </p:cSld>
  <p:clrMapOvr>
    <a:masterClrMapping/>
  </p:clrMapOvr>
  <mc:AlternateContent xmlns:mc="http://schemas.openxmlformats.org/markup-compatibility/2006" xmlns:p14="http://schemas.microsoft.com/office/powerpoint/2010/main">
    <mc:Choice Requires="p14">
      <p:transition spd="slow" p14:dur="2000" advTm="46670"/>
    </mc:Choice>
    <mc:Fallback xmlns="">
      <p:transition spd="slow" advTm="46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DFC889-6B26-4BCB-ABAC-CFEDFA398E70}"/>
              </a:ext>
            </a:extLst>
          </p:cNvPr>
          <p:cNvSpPr>
            <a:spLocks noGrp="1"/>
          </p:cNvSpPr>
          <p:nvPr>
            <p:ph type="title"/>
          </p:nvPr>
        </p:nvSpPr>
        <p:spPr>
          <a:xfrm>
            <a:off x="700088" y="909637"/>
            <a:ext cx="6852004" cy="1362073"/>
          </a:xfrm>
        </p:spPr>
        <p:txBody>
          <a:bodyPr vert="horz" lIns="91440" tIns="45720" rIns="91440" bIns="45720" rtlCol="0" anchor="t">
            <a:normAutofit/>
          </a:bodyPr>
          <a:lstStyle/>
          <a:p>
            <a:r>
              <a:rPr lang="en-US" sz="4000" kern="1200" cap="all" spc="30" baseline="0">
                <a:solidFill>
                  <a:schemeClr val="tx1"/>
                </a:solidFill>
                <a:latin typeface="+mj-lt"/>
                <a:ea typeface="+mj-ea"/>
                <a:cs typeface="+mj-cs"/>
              </a:rPr>
              <a:t>Listen &amp; Find one Like it. </a:t>
            </a:r>
          </a:p>
        </p:txBody>
      </p:sp>
      <p:cxnSp>
        <p:nvCxnSpPr>
          <p:cNvPr id="15" name="Straight Connector 14">
            <a:extLst>
              <a:ext uri="{FF2B5EF4-FFF2-40B4-BE49-F238E27FC236}">
                <a16:creationId xmlns:a16="http://schemas.microsoft.com/office/drawing/2014/main" id="{7F1E95A2-E5F1-4C8A-92DC-CE369D1939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B23C8B3-1BC8-4822-B42B-23A0AACD0842}"/>
              </a:ext>
            </a:extLst>
          </p:cNvPr>
          <p:cNvSpPr>
            <a:spLocks noGrp="1"/>
          </p:cNvSpPr>
          <p:nvPr>
            <p:ph type="body" sz="half" idx="2"/>
          </p:nvPr>
        </p:nvSpPr>
        <p:spPr>
          <a:xfrm>
            <a:off x="700088" y="1729414"/>
            <a:ext cx="5929312" cy="4100170"/>
          </a:xfrm>
        </p:spPr>
        <p:txBody>
          <a:bodyPr vert="horz" lIns="91440" tIns="45720" rIns="91440" bIns="45720" rtlCol="0">
            <a:normAutofit/>
          </a:bodyPr>
          <a:lstStyle/>
          <a:p>
            <a:r>
              <a:rPr lang="en-US" sz="2000" b="1" u="sng" dirty="0"/>
              <a:t>TIPS:</a:t>
            </a:r>
          </a:p>
          <a:p>
            <a:pPr marL="285750" indent="-228600">
              <a:buFont typeface="Arial" panose="020B0604020202020204" pitchFamily="34" charset="0"/>
              <a:buChar char="•"/>
            </a:pPr>
            <a:r>
              <a:rPr lang="en-US" sz="1800" dirty="0"/>
              <a:t>If it’s the first time reading a book and you don’t want to stop reading, you can emphasis the rhyming words. </a:t>
            </a:r>
            <a:r>
              <a:rPr lang="en-US" sz="1800" b="1" dirty="0"/>
              <a:t>Say the rhyming words slower and louder </a:t>
            </a:r>
            <a:r>
              <a:rPr lang="en-US" sz="1800" dirty="0"/>
              <a:t>so that the words stand out to the child. </a:t>
            </a:r>
          </a:p>
          <a:p>
            <a:pPr marL="285750" indent="-228600">
              <a:buFont typeface="Arial" panose="020B0604020202020204" pitchFamily="34" charset="0"/>
              <a:buChar char="•"/>
            </a:pPr>
            <a:r>
              <a:rPr lang="en-US" sz="1800" dirty="0"/>
              <a:t> As you re-read the book, </a:t>
            </a:r>
            <a:r>
              <a:rPr lang="en-US" sz="1800" b="1" dirty="0"/>
              <a:t>focus on different rhyming words</a:t>
            </a:r>
            <a:r>
              <a:rPr lang="en-US" sz="1800" dirty="0"/>
              <a:t>. </a:t>
            </a:r>
          </a:p>
          <a:p>
            <a:pPr marL="285750" indent="-228600">
              <a:buFont typeface="Arial" panose="020B0604020202020204" pitchFamily="34" charset="0"/>
              <a:buChar char="•"/>
            </a:pPr>
            <a:r>
              <a:rPr lang="en-US" sz="1800" dirty="0"/>
              <a:t>Most young kids won’t be able to think of rhymes yet, that’s okay. </a:t>
            </a:r>
            <a:r>
              <a:rPr lang="en-US" sz="1800" b="1" dirty="0"/>
              <a:t>Continue to share the idea of rhyming</a:t>
            </a:r>
            <a:r>
              <a:rPr lang="en-US" sz="1800" dirty="0"/>
              <a:t> and examples to help build your child’s awareness. </a:t>
            </a:r>
          </a:p>
          <a:p>
            <a:pPr indent="-228600">
              <a:buFont typeface="Arial" panose="020B0604020202020204" pitchFamily="34" charset="0"/>
              <a:buChar char="•"/>
            </a:pPr>
            <a:endParaRPr lang="en-US" dirty="0"/>
          </a:p>
        </p:txBody>
      </p:sp>
      <p:pic>
        <p:nvPicPr>
          <p:cNvPr id="3" name="trim.AF07AE12-4843-478A-9218-E5D5620BF9B4.MOV">
            <a:hlinkClick r:id="" action="ppaction://media"/>
            <a:extLst>
              <a:ext uri="{FF2B5EF4-FFF2-40B4-BE49-F238E27FC236}">
                <a16:creationId xmlns:a16="http://schemas.microsoft.com/office/drawing/2014/main" id="{3C061368-591D-47F7-87A2-418CB4359542}"/>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8020878" y="914029"/>
            <a:ext cx="3061458" cy="4877166"/>
          </a:xfrm>
          <a:prstGeom prst="rect">
            <a:avLst/>
          </a:prstGeom>
        </p:spPr>
      </p:pic>
      <p:cxnSp>
        <p:nvCxnSpPr>
          <p:cNvPr id="17" name="Straight Connector 16">
            <a:extLst>
              <a:ext uri="{FF2B5EF4-FFF2-40B4-BE49-F238E27FC236}">
                <a16:creationId xmlns:a16="http://schemas.microsoft.com/office/drawing/2014/main" id="{AFCF674C-D208-4497-A189-02E8503DA8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Video 4">
            <a:hlinkClick r:id="" action="ppaction://media"/>
            <a:extLst>
              <a:ext uri="{FF2B5EF4-FFF2-40B4-BE49-F238E27FC236}">
                <a16:creationId xmlns:a16="http://schemas.microsoft.com/office/drawing/2014/main" id="{750C4DA8-DFDB-47AB-A391-701E7B85F2FC}"/>
              </a:ext>
            </a:extLst>
          </p:cNvPr>
          <p:cNvPicPr>
            <a:picLocks noChangeAspect="1"/>
          </p:cNvPicPr>
          <p:nvPr>
            <a:videoFile r:link="rId5"/>
            <p:extLst>
              <p:ext uri="{DAA4B4D4-6D71-4841-9C94-3DE7FCFB9230}">
                <p14:media xmlns:p14="http://schemas.microsoft.com/office/powerpoint/2010/main" r:embed="rId4"/>
              </p:ext>
              <p:ext uri="{42D2F446-02D8-4167-A562-619A0277C38B}">
                <p15:isNarration xmlns:p15="http://schemas.microsoft.com/office/powerpoint/2012/main" val="1"/>
              </p:ext>
            </p:extLst>
          </p:nvPr>
        </p:nvPicPr>
        <p:blipFill>
          <a:blip r:embed="rId9"/>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1737441670"/>
      </p:ext>
    </p:extLst>
  </p:cSld>
  <p:clrMapOvr>
    <a:masterClrMapping/>
  </p:clrMapOvr>
  <mc:AlternateContent xmlns:mc="http://schemas.openxmlformats.org/markup-compatibility/2006" xmlns:p14="http://schemas.microsoft.com/office/powerpoint/2010/main">
    <mc:Choice Requires="p14">
      <p:transition spd="slow" p14:dur="2000" advTm="82116"/>
    </mc:Choice>
    <mc:Fallback xmlns="">
      <p:transition spd="slow" advTm="82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87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36081" objId="3"/>
        <p14:triggerEvt type="onClick" time="36081" objId="3"/>
        <p14:stopEvt time="64879" objId="3"/>
        <p14:playEvt time="81282" objId="3"/>
        <p14:stopEvt time="81986" objId="3"/>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7" name="Straight Connector 26">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28">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9" name="Rectangle 30">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F56AC8-A69B-4FB7-A7A6-C556DCA72AEB}"/>
              </a:ext>
            </a:extLst>
          </p:cNvPr>
          <p:cNvSpPr>
            <a:spLocks noGrp="1"/>
          </p:cNvSpPr>
          <p:nvPr>
            <p:ph type="title"/>
          </p:nvPr>
        </p:nvSpPr>
        <p:spPr>
          <a:xfrm>
            <a:off x="695325" y="888999"/>
            <a:ext cx="10798176" cy="1051914"/>
          </a:xfrm>
        </p:spPr>
        <p:txBody>
          <a:bodyPr vert="horz" lIns="91440" tIns="45720" rIns="91440" bIns="45720" rtlCol="0" anchor="t">
            <a:normAutofit fontScale="90000"/>
          </a:bodyPr>
          <a:lstStyle/>
          <a:p>
            <a:r>
              <a:rPr lang="en-US" sz="4000" kern="1200" cap="all" spc="30" baseline="0" dirty="0">
                <a:solidFill>
                  <a:schemeClr val="tx1"/>
                </a:solidFill>
                <a:latin typeface="+mj-lt"/>
                <a:ea typeface="+mj-ea"/>
                <a:cs typeface="+mj-cs"/>
              </a:rPr>
              <a:t>Breakout</a:t>
            </a:r>
            <a:br>
              <a:rPr lang="en-US" sz="4000" kern="1200" cap="all" spc="30" baseline="0" dirty="0">
                <a:solidFill>
                  <a:schemeClr val="tx1"/>
                </a:solidFill>
                <a:latin typeface="+mj-lt"/>
                <a:ea typeface="+mj-ea"/>
                <a:cs typeface="+mj-cs"/>
              </a:rPr>
            </a:br>
            <a:r>
              <a:rPr lang="en-US" sz="2700" kern="1200" cap="all" spc="30" baseline="0" dirty="0">
                <a:solidFill>
                  <a:schemeClr val="tx1"/>
                </a:solidFill>
                <a:latin typeface="+mj-lt"/>
                <a:ea typeface="+mj-ea"/>
                <a:cs typeface="+mj-cs"/>
              </a:rPr>
              <a:t>10 minutes</a:t>
            </a:r>
            <a:endParaRPr lang="en-US" sz="4000" kern="1200" cap="all" spc="30" baseline="0" dirty="0">
              <a:solidFill>
                <a:schemeClr val="tx1"/>
              </a:solidFill>
              <a:latin typeface="+mj-lt"/>
              <a:ea typeface="+mj-ea"/>
              <a:cs typeface="+mj-cs"/>
            </a:endParaRPr>
          </a:p>
        </p:txBody>
      </p:sp>
      <p:cxnSp>
        <p:nvCxnSpPr>
          <p:cNvPr id="40" name="Straight Connector 32">
            <a:extLst>
              <a:ext uri="{FF2B5EF4-FFF2-40B4-BE49-F238E27FC236}">
                <a16:creationId xmlns:a16="http://schemas.microsoft.com/office/drawing/2014/main" id="{9BB96FAB-CCBF-4D1E-9D0D-B038ACC29B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2" name="Content Placeholder 2">
            <a:extLst>
              <a:ext uri="{FF2B5EF4-FFF2-40B4-BE49-F238E27FC236}">
                <a16:creationId xmlns:a16="http://schemas.microsoft.com/office/drawing/2014/main" id="{F1DE794F-02DC-4EAB-B6DB-EDD03C2945FD}"/>
              </a:ext>
            </a:extLst>
          </p:cNvPr>
          <p:cNvGraphicFramePr>
            <a:graphicFrameLocks noGrp="1"/>
          </p:cNvGraphicFramePr>
          <p:nvPr>
            <p:ph idx="1"/>
            <p:extLst>
              <p:ext uri="{D42A27DB-BD31-4B8C-83A1-F6EECF244321}">
                <p14:modId xmlns:p14="http://schemas.microsoft.com/office/powerpoint/2010/main" val="377565752"/>
              </p:ext>
            </p:extLst>
          </p:nvPr>
        </p:nvGraphicFramePr>
        <p:xfrm>
          <a:off x="800100" y="2276474"/>
          <a:ext cx="10629900" cy="38576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Video 5">
            <a:hlinkClick r:id="" action="ppaction://media"/>
            <a:extLst>
              <a:ext uri="{FF2B5EF4-FFF2-40B4-BE49-F238E27FC236}">
                <a16:creationId xmlns:a16="http://schemas.microsoft.com/office/drawing/2014/main" id="{63B3326C-B726-4060-9B5D-F4F6A0DB80D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914845670"/>
      </p:ext>
    </p:extLst>
  </p:cSld>
  <p:clrMapOvr>
    <a:masterClrMapping/>
  </p:clrMapOvr>
  <mc:AlternateContent xmlns:mc="http://schemas.openxmlformats.org/markup-compatibility/2006" xmlns:p14="http://schemas.microsoft.com/office/powerpoint/2010/main">
    <mc:Choice Requires="p14">
      <p:transition spd="slow" p14:dur="2000" advTm="14892"/>
    </mc:Choice>
    <mc:Fallback xmlns="">
      <p:transition spd="slow" advTm="14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FE82E-AB52-4BBC-A400-F643D6FBFA36}"/>
              </a:ext>
            </a:extLst>
          </p:cNvPr>
          <p:cNvSpPr>
            <a:spLocks noGrp="1"/>
          </p:cNvSpPr>
          <p:nvPr>
            <p:ph type="title"/>
          </p:nvPr>
        </p:nvSpPr>
        <p:spPr/>
        <p:txBody>
          <a:bodyPr>
            <a:normAutofit/>
          </a:bodyPr>
          <a:lstStyle/>
          <a:p>
            <a:r>
              <a:rPr lang="en-US" sz="5400" dirty="0"/>
              <a:t>Final thoughts or questions?</a:t>
            </a:r>
          </a:p>
        </p:txBody>
      </p:sp>
      <p:pic>
        <p:nvPicPr>
          <p:cNvPr id="5" name="Video 4">
            <a:hlinkClick r:id="" action="ppaction://media"/>
            <a:extLst>
              <a:ext uri="{FF2B5EF4-FFF2-40B4-BE49-F238E27FC236}">
                <a16:creationId xmlns:a16="http://schemas.microsoft.com/office/drawing/2014/main" id="{9A93D973-17C4-4562-8B79-28928476027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113715435"/>
      </p:ext>
    </p:extLst>
  </p:cSld>
  <p:clrMapOvr>
    <a:masterClrMapping/>
  </p:clrMapOvr>
  <mc:AlternateContent xmlns:mc="http://schemas.openxmlformats.org/markup-compatibility/2006" xmlns:p14="http://schemas.microsoft.com/office/powerpoint/2010/main">
    <mc:Choice Requires="p14">
      <p:transition spd="slow" p14:dur="2000" advTm="2999"/>
    </mc:Choice>
    <mc:Fallback xmlns="">
      <p:transition spd="slow" advTm="2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 name="Rectangle 255">
            <a:extLst>
              <a:ext uri="{FF2B5EF4-FFF2-40B4-BE49-F238E27FC236}">
                <a16:creationId xmlns:a16="http://schemas.microsoft.com/office/drawing/2014/main" id="{B63E10B8-7A5C-4E1D-BE92-AAA068608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5804"/>
            <a:ext cx="5533524" cy="3510776"/>
          </a:xfrm>
          <a:prstGeom prst="rect">
            <a:avLst/>
          </a:prstGeom>
          <a:solidFill>
            <a:srgbClr val="FFFFFF"/>
          </a:solidFill>
          <a:ln w="63500">
            <a:solidFill>
              <a:srgbClr val="87AB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07A9B36A-960D-4A1B-BE4B-FFACBAFB81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5286" y="1781704"/>
            <a:ext cx="5192217" cy="918976"/>
          </a:xfrm>
          <a:prstGeom prst="rect">
            <a:avLst/>
          </a:prstGeom>
        </p:spPr>
      </p:pic>
      <p:sp>
        <p:nvSpPr>
          <p:cNvPr id="257" name="Rectangle 256">
            <a:extLst>
              <a:ext uri="{FF2B5EF4-FFF2-40B4-BE49-F238E27FC236}">
                <a16:creationId xmlns:a16="http://schemas.microsoft.com/office/drawing/2014/main" id="{E1C32068-6A8E-44A5-BE2D-65E7EC2DB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3"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1" name="Picture 7">
            <a:extLst>
              <a:ext uri="{FF2B5EF4-FFF2-40B4-BE49-F238E27FC236}">
                <a16:creationId xmlns:a16="http://schemas.microsoft.com/office/drawing/2014/main" id="{116368B6-C16E-4D23-8F4D-F03371B4333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2392" y="4518111"/>
            <a:ext cx="2333643" cy="6184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8" name="Rectangle 257">
            <a:extLst>
              <a:ext uri="{FF2B5EF4-FFF2-40B4-BE49-F238E27FC236}">
                <a16:creationId xmlns:a16="http://schemas.microsoft.com/office/drawing/2014/main" id="{83940A33-AE5F-4FC1-AFFF-1BC5DD32E1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1827"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Text&#10;&#10;Description automatically generated">
            <a:extLst>
              <a:ext uri="{FF2B5EF4-FFF2-40B4-BE49-F238E27FC236}">
                <a16:creationId xmlns:a16="http://schemas.microsoft.com/office/drawing/2014/main" id="{4B54FDE7-EAE4-4408-A7A6-2B1AB157E3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8169" y="5071307"/>
            <a:ext cx="2333643" cy="431723"/>
          </a:xfrm>
          <a:prstGeom prst="rect">
            <a:avLst/>
          </a:prstGeom>
        </p:spPr>
      </p:pic>
      <p:sp>
        <p:nvSpPr>
          <p:cNvPr id="259" name="Rectangle 258">
            <a:extLst>
              <a:ext uri="{FF2B5EF4-FFF2-40B4-BE49-F238E27FC236}">
                <a16:creationId xmlns:a16="http://schemas.microsoft.com/office/drawing/2014/main" id="{9310DD53-17D0-4A12-A0E2-72F33348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6188" y="485805"/>
            <a:ext cx="5511179" cy="5888484"/>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Image result for reading books with kids">
            <a:extLst>
              <a:ext uri="{FF2B5EF4-FFF2-40B4-BE49-F238E27FC236}">
                <a16:creationId xmlns:a16="http://schemas.microsoft.com/office/drawing/2014/main" id="{69314E7C-6E66-4F45-B9B1-42E5A080DE00}"/>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373177" y="1496097"/>
            <a:ext cx="5157201" cy="38679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Teaching Strategies">
            <a:extLst>
              <a:ext uri="{FF2B5EF4-FFF2-40B4-BE49-F238E27FC236}">
                <a16:creationId xmlns:a16="http://schemas.microsoft.com/office/drawing/2014/main" id="{AADD65C2-4A00-4342-9B3E-E7F6B0B69F15}"/>
              </a:ext>
            </a:extLst>
          </p:cNvPr>
          <p:cNvSpPr>
            <a:spLocks noChangeAspect="1" noChangeArrowheads="1"/>
          </p:cNvSpPr>
          <p:nvPr/>
        </p:nvSpPr>
        <p:spPr bwMode="auto">
          <a:xfrm>
            <a:off x="8239759" y="1581148"/>
            <a:ext cx="2987019" cy="23774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Teaching Strategies">
            <a:extLst>
              <a:ext uri="{FF2B5EF4-FFF2-40B4-BE49-F238E27FC236}">
                <a16:creationId xmlns:a16="http://schemas.microsoft.com/office/drawing/2014/main" id="{E78C9871-AB35-4FD6-B8A4-B4467E695D3B}"/>
              </a:ext>
            </a:extLst>
          </p:cNvPr>
          <p:cNvSpPr>
            <a:spLocks noChangeAspect="1" noChangeArrowheads="1"/>
          </p:cNvSpPr>
          <p:nvPr/>
        </p:nvSpPr>
        <p:spPr bwMode="auto">
          <a:xfrm>
            <a:off x="8239759" y="194564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TextBox 20">
            <a:extLst>
              <a:ext uri="{FF2B5EF4-FFF2-40B4-BE49-F238E27FC236}">
                <a16:creationId xmlns:a16="http://schemas.microsoft.com/office/drawing/2014/main" id="{FD9153A5-D7CC-432D-8C51-B4BAE5797E17}"/>
              </a:ext>
            </a:extLst>
          </p:cNvPr>
          <p:cNvSpPr txBox="1"/>
          <p:nvPr/>
        </p:nvSpPr>
        <p:spPr>
          <a:xfrm>
            <a:off x="449860" y="5346369"/>
            <a:ext cx="2686328" cy="646331"/>
          </a:xfrm>
          <a:prstGeom prst="rect">
            <a:avLst/>
          </a:prstGeom>
          <a:noFill/>
        </p:spPr>
        <p:txBody>
          <a:bodyPr wrap="square" rtlCol="0">
            <a:spAutoFit/>
          </a:bodyPr>
          <a:lstStyle/>
          <a:p>
            <a:pPr algn="ctr"/>
            <a:r>
              <a:rPr lang="en-US" sz="1200" b="1" dirty="0">
                <a:latin typeface="Century Gothic" panose="020B0502020202020204" pitchFamily="34" charset="0"/>
              </a:rPr>
              <a:t>Parents as Teachers (PAT)</a:t>
            </a:r>
          </a:p>
          <a:p>
            <a:pPr algn="ctr"/>
            <a:r>
              <a:rPr lang="en-US" sz="1200" b="1" dirty="0">
                <a:latin typeface="Century Gothic" panose="020B0502020202020204" pitchFamily="34" charset="0"/>
              </a:rPr>
              <a:t>Professional Development Practices </a:t>
            </a:r>
          </a:p>
        </p:txBody>
      </p:sp>
      <p:sp>
        <p:nvSpPr>
          <p:cNvPr id="23" name="TextBox 22">
            <a:extLst>
              <a:ext uri="{FF2B5EF4-FFF2-40B4-BE49-F238E27FC236}">
                <a16:creationId xmlns:a16="http://schemas.microsoft.com/office/drawing/2014/main" id="{58DBD756-6BFE-49AD-884D-8F2F70A9C5A5}"/>
              </a:ext>
            </a:extLst>
          </p:cNvPr>
          <p:cNvSpPr txBox="1"/>
          <p:nvPr/>
        </p:nvSpPr>
        <p:spPr>
          <a:xfrm>
            <a:off x="1333538" y="2636424"/>
            <a:ext cx="4349261" cy="369332"/>
          </a:xfrm>
          <a:prstGeom prst="rect">
            <a:avLst/>
          </a:prstGeom>
          <a:noFill/>
        </p:spPr>
        <p:txBody>
          <a:bodyPr wrap="square" rtlCol="0">
            <a:spAutoFit/>
          </a:bodyPr>
          <a:lstStyle/>
          <a:p>
            <a:r>
              <a:rPr lang="en-US" b="1" dirty="0">
                <a:latin typeface="Century Gothic" panose="020B0502020202020204" pitchFamily="34" charset="0"/>
              </a:rPr>
              <a:t>3 Language and Literacy Objectives</a:t>
            </a:r>
          </a:p>
        </p:txBody>
      </p:sp>
      <p:sp>
        <p:nvSpPr>
          <p:cNvPr id="25" name="TextBox 24">
            <a:extLst>
              <a:ext uri="{FF2B5EF4-FFF2-40B4-BE49-F238E27FC236}">
                <a16:creationId xmlns:a16="http://schemas.microsoft.com/office/drawing/2014/main" id="{46894FE1-3165-4086-B665-FE1B0885F6B2}"/>
              </a:ext>
            </a:extLst>
          </p:cNvPr>
          <p:cNvSpPr txBox="1"/>
          <p:nvPr/>
        </p:nvSpPr>
        <p:spPr>
          <a:xfrm>
            <a:off x="7829550" y="5551618"/>
            <a:ext cx="2562225" cy="369332"/>
          </a:xfrm>
          <a:prstGeom prst="rect">
            <a:avLst/>
          </a:prstGeom>
          <a:noFill/>
        </p:spPr>
        <p:txBody>
          <a:bodyPr wrap="square" rtlCol="0">
            <a:spAutoFit/>
          </a:bodyPr>
          <a:lstStyle/>
          <a:p>
            <a:r>
              <a:rPr lang="en-US" b="1" dirty="0">
                <a:latin typeface="Century Gothic" panose="020B0502020202020204" pitchFamily="34" charset="0"/>
              </a:rPr>
              <a:t>Language &amp; Literacy</a:t>
            </a:r>
          </a:p>
        </p:txBody>
      </p:sp>
      <p:pic>
        <p:nvPicPr>
          <p:cNvPr id="3" name="Video 2">
            <a:hlinkClick r:id="" action="ppaction://media"/>
            <a:extLst>
              <a:ext uri="{FF2B5EF4-FFF2-40B4-BE49-F238E27FC236}">
                <a16:creationId xmlns:a16="http://schemas.microsoft.com/office/drawing/2014/main" id="{0B7CC909-6A3D-4EA0-9627-F8F37C51963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094844523"/>
      </p:ext>
    </p:extLst>
  </p:cSld>
  <p:clrMapOvr>
    <a:masterClrMapping/>
  </p:clrMapOvr>
  <mc:AlternateContent xmlns:mc="http://schemas.openxmlformats.org/markup-compatibility/2006" xmlns:p14="http://schemas.microsoft.com/office/powerpoint/2010/main">
    <mc:Choice Requires="p14">
      <p:transition spd="slow" p14:dur="2000" advTm="23856"/>
    </mc:Choice>
    <mc:Fallback xmlns="">
      <p:transition spd="slow" advTm="23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F7945-DF83-4FC9-A2FB-F3220BAD573D}"/>
              </a:ext>
            </a:extLst>
          </p:cNvPr>
          <p:cNvSpPr>
            <a:spLocks noGrp="1"/>
          </p:cNvSpPr>
          <p:nvPr>
            <p:ph type="title"/>
          </p:nvPr>
        </p:nvSpPr>
        <p:spPr>
          <a:xfrm>
            <a:off x="309562" y="952754"/>
            <a:ext cx="3206685" cy="4952492"/>
          </a:xfrm>
        </p:spPr>
        <p:txBody>
          <a:bodyPr>
            <a:normAutofit/>
          </a:bodyPr>
          <a:lstStyle/>
          <a:p>
            <a:r>
              <a:rPr lang="en-US" sz="3600" dirty="0"/>
              <a:t>School Readiness Goals</a:t>
            </a:r>
          </a:p>
        </p:txBody>
      </p:sp>
      <p:graphicFrame>
        <p:nvGraphicFramePr>
          <p:cNvPr id="3076" name="Content Placeholder 2">
            <a:extLst>
              <a:ext uri="{FF2B5EF4-FFF2-40B4-BE49-F238E27FC236}">
                <a16:creationId xmlns:a16="http://schemas.microsoft.com/office/drawing/2014/main" id="{5B6C7A15-6550-41F5-9117-E19192C4AB18}"/>
              </a:ext>
            </a:extLst>
          </p:cNvPr>
          <p:cNvGraphicFramePr>
            <a:graphicFrameLocks noGrp="1"/>
          </p:cNvGraphicFramePr>
          <p:nvPr>
            <p:ph idx="1"/>
            <p:extLst>
              <p:ext uri="{D42A27DB-BD31-4B8C-83A1-F6EECF244321}">
                <p14:modId xmlns:p14="http://schemas.microsoft.com/office/powerpoint/2010/main" val="2732242690"/>
              </p:ext>
            </p:extLst>
          </p:nvPr>
        </p:nvGraphicFramePr>
        <p:xfrm>
          <a:off x="2796209" y="702655"/>
          <a:ext cx="8915814" cy="54526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74" name="Picture 2" descr="Early Head Start School Readiness Goals — Gulf Regional Early Childhood  Services">
            <a:extLst>
              <a:ext uri="{FF2B5EF4-FFF2-40B4-BE49-F238E27FC236}">
                <a16:creationId xmlns:a16="http://schemas.microsoft.com/office/drawing/2014/main" id="{714438DD-DE83-4AE1-9C34-E01D8DBEF8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9562" y="2853695"/>
            <a:ext cx="2362603" cy="1150607"/>
          </a:xfrm>
          <a:prstGeom prst="rect">
            <a:avLst/>
          </a:prstGeom>
          <a:noFill/>
          <a:extLst>
            <a:ext uri="{909E8E84-426E-40DD-AFC4-6F175D3DCCD1}">
              <a14:hiddenFill xmlns:a14="http://schemas.microsoft.com/office/drawing/2010/main">
                <a:solidFill>
                  <a:srgbClr val="FFFFFF"/>
                </a:solidFill>
              </a14:hiddenFill>
            </a:ext>
          </a:extLst>
        </p:spPr>
      </p:pic>
      <p:pic>
        <p:nvPicPr>
          <p:cNvPr id="5" name="Video 4">
            <a:hlinkClick r:id="" action="ppaction://media"/>
            <a:extLst>
              <a:ext uri="{FF2B5EF4-FFF2-40B4-BE49-F238E27FC236}">
                <a16:creationId xmlns:a16="http://schemas.microsoft.com/office/drawing/2014/main" id="{48AF4AC0-FF88-43BD-84AB-F0188741C15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3328008"/>
      </p:ext>
    </p:extLst>
  </p:cSld>
  <p:clrMapOvr>
    <a:masterClrMapping/>
  </p:clrMapOvr>
  <mc:AlternateContent xmlns:mc="http://schemas.openxmlformats.org/markup-compatibility/2006" xmlns:p14="http://schemas.microsoft.com/office/powerpoint/2010/main">
    <mc:Choice Requires="p14">
      <p:transition spd="slow" p14:dur="2000" advTm="30729"/>
    </mc:Choice>
    <mc:Fallback xmlns="">
      <p:transition spd="slow" advTm="30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4FD8918-E2A2-4FDA-9833-E73FCC4BD1FE}"/>
              </a:ext>
            </a:extLst>
          </p:cNvPr>
          <p:cNvGraphicFramePr>
            <a:graphicFrameLocks noGrp="1"/>
          </p:cNvGraphicFramePr>
          <p:nvPr>
            <p:extLst>
              <p:ext uri="{D42A27DB-BD31-4B8C-83A1-F6EECF244321}">
                <p14:modId xmlns:p14="http://schemas.microsoft.com/office/powerpoint/2010/main" val="3004741259"/>
              </p:ext>
            </p:extLst>
          </p:nvPr>
        </p:nvGraphicFramePr>
        <p:xfrm>
          <a:off x="257579" y="127000"/>
          <a:ext cx="11491275" cy="6856932"/>
        </p:xfrm>
        <a:graphic>
          <a:graphicData uri="http://schemas.openxmlformats.org/drawingml/2006/table">
            <a:tbl>
              <a:tblPr firstRow="1" bandRow="1">
                <a:tableStyleId>{5C22544A-7EE6-4342-B048-85BDC9FD1C3A}</a:tableStyleId>
              </a:tblPr>
              <a:tblGrid>
                <a:gridCol w="5083704">
                  <a:extLst>
                    <a:ext uri="{9D8B030D-6E8A-4147-A177-3AD203B41FA5}">
                      <a16:colId xmlns:a16="http://schemas.microsoft.com/office/drawing/2014/main" val="3506470979"/>
                    </a:ext>
                  </a:extLst>
                </a:gridCol>
                <a:gridCol w="1545991">
                  <a:extLst>
                    <a:ext uri="{9D8B030D-6E8A-4147-A177-3AD203B41FA5}">
                      <a16:colId xmlns:a16="http://schemas.microsoft.com/office/drawing/2014/main" val="3231511043"/>
                    </a:ext>
                  </a:extLst>
                </a:gridCol>
                <a:gridCol w="1625955">
                  <a:extLst>
                    <a:ext uri="{9D8B030D-6E8A-4147-A177-3AD203B41FA5}">
                      <a16:colId xmlns:a16="http://schemas.microsoft.com/office/drawing/2014/main" val="1824867499"/>
                    </a:ext>
                  </a:extLst>
                </a:gridCol>
                <a:gridCol w="1532665">
                  <a:extLst>
                    <a:ext uri="{9D8B030D-6E8A-4147-A177-3AD203B41FA5}">
                      <a16:colId xmlns:a16="http://schemas.microsoft.com/office/drawing/2014/main" val="2417814325"/>
                    </a:ext>
                  </a:extLst>
                </a:gridCol>
                <a:gridCol w="1702960">
                  <a:extLst>
                    <a:ext uri="{9D8B030D-6E8A-4147-A177-3AD203B41FA5}">
                      <a16:colId xmlns:a16="http://schemas.microsoft.com/office/drawing/2014/main" val="4269935749"/>
                    </a:ext>
                  </a:extLst>
                </a:gridCol>
              </a:tblGrid>
              <a:tr h="792124">
                <a:tc>
                  <a:txBody>
                    <a:bodyPr/>
                    <a:lstStyle/>
                    <a:p>
                      <a:r>
                        <a:rPr lang="en-US" sz="2800" b="1" dirty="0"/>
                        <a:t>School Readiness Grant Goals </a:t>
                      </a:r>
                    </a:p>
                  </a:txBody>
                  <a:tcPr/>
                </a:tc>
                <a:tc>
                  <a:txBody>
                    <a:bodyPr/>
                    <a:lstStyle/>
                    <a:p>
                      <a:r>
                        <a:rPr lang="en-US" dirty="0"/>
                        <a:t>Fall</a:t>
                      </a:r>
                    </a:p>
                  </a:txBody>
                  <a:tcPr/>
                </a:tc>
                <a:tc>
                  <a:txBody>
                    <a:bodyPr/>
                    <a:lstStyle/>
                    <a:p>
                      <a:r>
                        <a:rPr lang="en-US" dirty="0"/>
                        <a:t>Winter </a:t>
                      </a:r>
                    </a:p>
                  </a:txBody>
                  <a:tcPr/>
                </a:tc>
                <a:tc>
                  <a:txBody>
                    <a:bodyPr/>
                    <a:lstStyle/>
                    <a:p>
                      <a:r>
                        <a:rPr lang="en-US" dirty="0"/>
                        <a:t>Spring</a:t>
                      </a:r>
                    </a:p>
                  </a:txBody>
                  <a:tcPr/>
                </a:tc>
                <a:tc>
                  <a:txBody>
                    <a:bodyPr/>
                    <a:lstStyle/>
                    <a:p>
                      <a:r>
                        <a:rPr lang="en-US" dirty="0"/>
                        <a:t>Summer</a:t>
                      </a:r>
                    </a:p>
                  </a:txBody>
                  <a:tcPr/>
                </a:tc>
                <a:extLst>
                  <a:ext uri="{0D108BD9-81ED-4DB2-BD59-A6C34878D82A}">
                    <a16:rowId xmlns:a16="http://schemas.microsoft.com/office/drawing/2014/main" val="3939053735"/>
                  </a:ext>
                </a:extLst>
              </a:tr>
              <a:tr h="883069">
                <a:tc>
                  <a:txBody>
                    <a:bodyPr/>
                    <a:lstStyle/>
                    <a:p>
                      <a:r>
                        <a:rPr lang="en-US" dirty="0"/>
                        <a:t>Approaches to Learning:</a:t>
                      </a:r>
                    </a:p>
                    <a:p>
                      <a:pPr marL="742950" lvl="1" indent="-285750">
                        <a:buFont typeface="Arial" panose="020B0604020202020204" pitchFamily="34" charset="0"/>
                        <a:buChar char="•"/>
                      </a:pPr>
                      <a:r>
                        <a:rPr lang="en-US" dirty="0"/>
                        <a:t>11a Demonstrates positive approaches to learning – Attends and engages</a:t>
                      </a:r>
                    </a:p>
                  </a:txBody>
                  <a:tcPr/>
                </a:tc>
                <a:tc>
                  <a:txBody>
                    <a:bodyPr/>
                    <a:lstStyle/>
                    <a:p>
                      <a:r>
                        <a:rPr lang="en-US" dirty="0"/>
                        <a:t>98%</a:t>
                      </a:r>
                    </a:p>
                  </a:txBody>
                  <a:tcPr/>
                </a:tc>
                <a:tc>
                  <a:txBody>
                    <a:bodyPr/>
                    <a:lstStyle/>
                    <a:p>
                      <a:r>
                        <a:rPr lang="en-US" dirty="0"/>
                        <a:t>96%</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50836263"/>
                  </a:ext>
                </a:extLst>
              </a:tr>
              <a:tr h="792124">
                <a:tc>
                  <a:txBody>
                    <a:bodyPr/>
                    <a:lstStyle/>
                    <a:p>
                      <a:r>
                        <a:rPr lang="en-US" dirty="0"/>
                        <a:t>Cognitive</a:t>
                      </a:r>
                    </a:p>
                    <a:p>
                      <a:pPr marL="742950" lvl="1" indent="-285750">
                        <a:buFont typeface="Arial" panose="020B0604020202020204" pitchFamily="34" charset="0"/>
                        <a:buChar char="•"/>
                      </a:pPr>
                      <a:r>
                        <a:rPr lang="en-US" dirty="0"/>
                        <a:t>14 Uses symbols and images to represent something not present</a:t>
                      </a:r>
                    </a:p>
                  </a:txBody>
                  <a:tcPr/>
                </a:tc>
                <a:tc>
                  <a:txBody>
                    <a:bodyPr/>
                    <a:lstStyle/>
                    <a:p>
                      <a:r>
                        <a:rPr lang="en-US" dirty="0"/>
                        <a:t>91%</a:t>
                      </a:r>
                    </a:p>
                  </a:txBody>
                  <a:tcPr/>
                </a:tc>
                <a:tc>
                  <a:txBody>
                    <a:bodyPr/>
                    <a:lstStyle/>
                    <a:p>
                      <a:r>
                        <a:rPr lang="en-US" dirty="0"/>
                        <a:t>87%</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055532873"/>
                  </a:ext>
                </a:extLst>
              </a:tr>
              <a:tr h="792124">
                <a:tc>
                  <a:txBody>
                    <a:bodyPr/>
                    <a:lstStyle/>
                    <a:p>
                      <a:r>
                        <a:rPr lang="en-US" dirty="0"/>
                        <a:t>Perceptual, Motor, Physical</a:t>
                      </a:r>
                    </a:p>
                    <a:p>
                      <a:pPr marL="742950" lvl="1" indent="-285750">
                        <a:buFont typeface="Arial" panose="020B0604020202020204" pitchFamily="34" charset="0"/>
                        <a:buChar char="•"/>
                      </a:pPr>
                      <a:r>
                        <a:rPr lang="en-US" dirty="0"/>
                        <a:t>1c:  Takes care of needs appropriately</a:t>
                      </a:r>
                    </a:p>
                  </a:txBody>
                  <a:tcPr/>
                </a:tc>
                <a:tc>
                  <a:txBody>
                    <a:bodyPr/>
                    <a:lstStyle/>
                    <a:p>
                      <a:r>
                        <a:rPr lang="en-US" dirty="0"/>
                        <a:t>92%</a:t>
                      </a:r>
                    </a:p>
                  </a:txBody>
                  <a:tcPr/>
                </a:tc>
                <a:tc>
                  <a:txBody>
                    <a:bodyPr/>
                    <a:lstStyle/>
                    <a:p>
                      <a:r>
                        <a:rPr lang="en-US" dirty="0"/>
                        <a:t>92%</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816005352"/>
                  </a:ext>
                </a:extLst>
              </a:tr>
              <a:tr h="792124">
                <a:tc>
                  <a:txBody>
                    <a:bodyPr/>
                    <a:lstStyle/>
                    <a:p>
                      <a:r>
                        <a:rPr lang="en-US" dirty="0"/>
                        <a:t>Social Emotional</a:t>
                      </a:r>
                    </a:p>
                    <a:p>
                      <a:pPr marL="742950" lvl="1" indent="-285750">
                        <a:buFont typeface="Arial" panose="020B0604020202020204" pitchFamily="34" charset="0"/>
                        <a:buChar char="•"/>
                      </a:pPr>
                      <a:r>
                        <a:rPr lang="en-US" dirty="0"/>
                        <a:t>1c:  Regulates own emotions and behavior</a:t>
                      </a:r>
                    </a:p>
                  </a:txBody>
                  <a:tcPr/>
                </a:tc>
                <a:tc>
                  <a:txBody>
                    <a:bodyPr/>
                    <a:lstStyle/>
                    <a:p>
                      <a:r>
                        <a:rPr lang="en-US" dirty="0"/>
                        <a:t>90%</a:t>
                      </a:r>
                    </a:p>
                  </a:txBody>
                  <a:tcPr/>
                </a:tc>
                <a:tc>
                  <a:txBody>
                    <a:bodyPr/>
                    <a:lstStyle/>
                    <a:p>
                      <a:r>
                        <a:rPr lang="en-US" dirty="0"/>
                        <a:t>92%</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72354153"/>
                  </a:ext>
                </a:extLst>
              </a:tr>
              <a:tr h="1677832">
                <a:tc>
                  <a:txBody>
                    <a:bodyPr/>
                    <a:lstStyle/>
                    <a:p>
                      <a:r>
                        <a:rPr lang="en-US" b="1" dirty="0"/>
                        <a:t>Communication and Language:</a:t>
                      </a:r>
                    </a:p>
                    <a:p>
                      <a:pPr marL="742950" lvl="1" indent="-285750">
                        <a:buFont typeface="Arial" panose="020B0604020202020204" pitchFamily="34" charset="0"/>
                        <a:buChar char="•"/>
                      </a:pPr>
                      <a:r>
                        <a:rPr lang="en-US" b="1" dirty="0"/>
                        <a:t>9b: Uses language to express thoughts and needs – speaks clearly</a:t>
                      </a:r>
                    </a:p>
                    <a:p>
                      <a:pPr marL="742950" lvl="1" indent="-285750">
                        <a:buFont typeface="Arial" panose="020B0604020202020204" pitchFamily="34" charset="0"/>
                        <a:buChar char="•"/>
                      </a:pPr>
                      <a:r>
                        <a:rPr lang="en-US" b="1" dirty="0"/>
                        <a:t>10a: Use appropriate conversational and other communication skills – engages in conversations</a:t>
                      </a:r>
                    </a:p>
                  </a:txBody>
                  <a:tcPr/>
                </a:tc>
                <a:tc>
                  <a:txBody>
                    <a:bodyPr/>
                    <a:lstStyle/>
                    <a:p>
                      <a:endParaRPr lang="en-US" b="1" dirty="0"/>
                    </a:p>
                    <a:p>
                      <a:r>
                        <a:rPr lang="en-US" b="1" dirty="0"/>
                        <a:t>89%</a:t>
                      </a:r>
                    </a:p>
                    <a:p>
                      <a:endParaRPr lang="en-US" b="1" dirty="0"/>
                    </a:p>
                    <a:p>
                      <a:r>
                        <a:rPr lang="en-US" b="1" dirty="0"/>
                        <a:t>90%</a:t>
                      </a:r>
                    </a:p>
                  </a:txBody>
                  <a:tcPr/>
                </a:tc>
                <a:tc>
                  <a:txBody>
                    <a:bodyPr/>
                    <a:lstStyle/>
                    <a:p>
                      <a:endParaRPr lang="en-US" b="1" dirty="0"/>
                    </a:p>
                    <a:p>
                      <a:r>
                        <a:rPr lang="en-US" b="1" dirty="0"/>
                        <a:t>86%</a:t>
                      </a:r>
                    </a:p>
                    <a:p>
                      <a:endParaRPr lang="en-US" b="1" dirty="0"/>
                    </a:p>
                    <a:p>
                      <a:r>
                        <a:rPr lang="en-US" b="1" dirty="0"/>
                        <a:t>84%</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42314853"/>
                  </a:ext>
                </a:extLst>
              </a:tr>
              <a:tr h="883069">
                <a:tc>
                  <a:txBody>
                    <a:bodyPr/>
                    <a:lstStyle/>
                    <a:p>
                      <a:pPr marL="0" lvl="0" indent="0">
                        <a:buFont typeface="Arial" panose="020B0604020202020204" pitchFamily="34" charset="0"/>
                        <a:buNone/>
                      </a:pPr>
                      <a:r>
                        <a:rPr lang="en-US" b="1" dirty="0"/>
                        <a:t>Literacy</a:t>
                      </a:r>
                    </a:p>
                    <a:p>
                      <a:pPr marL="742950" lvl="1" indent="-285750">
                        <a:buFont typeface="Arial" panose="020B0604020202020204" pitchFamily="34" charset="0"/>
                        <a:buChar char="•"/>
                      </a:pPr>
                      <a:r>
                        <a:rPr lang="en-US" b="1" dirty="0"/>
                        <a:t>15a: Notices and discriminates rhyme</a:t>
                      </a:r>
                    </a:p>
                    <a:p>
                      <a:pPr marL="742950" lvl="1" indent="-285750">
                        <a:buFont typeface="Arial" panose="020B0604020202020204" pitchFamily="34" charset="0"/>
                        <a:buChar char="•"/>
                      </a:pPr>
                      <a:endParaRPr lang="en-US" b="1" dirty="0"/>
                    </a:p>
                  </a:txBody>
                  <a:tcPr/>
                </a:tc>
                <a:tc>
                  <a:txBody>
                    <a:bodyPr/>
                    <a:lstStyle/>
                    <a:p>
                      <a:r>
                        <a:rPr lang="en-US" b="1" dirty="0"/>
                        <a:t>89%</a:t>
                      </a:r>
                    </a:p>
                  </a:txBody>
                  <a:tcPr/>
                </a:tc>
                <a:tc>
                  <a:txBody>
                    <a:bodyPr/>
                    <a:lstStyle/>
                    <a:p>
                      <a:r>
                        <a:rPr lang="en-US" b="1" dirty="0"/>
                        <a:t>82%</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960463782"/>
                  </a:ext>
                </a:extLst>
              </a:tr>
            </a:tbl>
          </a:graphicData>
        </a:graphic>
      </p:graphicFrame>
      <p:pic>
        <p:nvPicPr>
          <p:cNvPr id="3" name="Video 2">
            <a:hlinkClick r:id="" action="ppaction://media"/>
            <a:extLst>
              <a:ext uri="{FF2B5EF4-FFF2-40B4-BE49-F238E27FC236}">
                <a16:creationId xmlns:a16="http://schemas.microsoft.com/office/drawing/2014/main" id="{17797E65-502D-4321-98AE-D0CB7710CAA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896726663"/>
      </p:ext>
    </p:extLst>
  </p:cSld>
  <p:clrMapOvr>
    <a:masterClrMapping/>
  </p:clrMapOvr>
  <mc:AlternateContent xmlns:mc="http://schemas.openxmlformats.org/markup-compatibility/2006" xmlns:p14="http://schemas.microsoft.com/office/powerpoint/2010/main">
    <mc:Choice Requires="p14">
      <p:transition spd="slow" p14:dur="2000" advTm="35745"/>
    </mc:Choice>
    <mc:Fallback xmlns="">
      <p:transition spd="slow" advTm="35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CF6A5-2187-479D-9BC7-A4E41D003F5C}"/>
              </a:ext>
            </a:extLst>
          </p:cNvPr>
          <p:cNvSpPr>
            <a:spLocks noGrp="1"/>
          </p:cNvSpPr>
          <p:nvPr>
            <p:ph type="title"/>
          </p:nvPr>
        </p:nvSpPr>
        <p:spPr>
          <a:xfrm>
            <a:off x="641913" y="2091840"/>
            <a:ext cx="3936019" cy="3205956"/>
          </a:xfrm>
        </p:spPr>
        <p:txBody>
          <a:bodyPr>
            <a:normAutofit/>
          </a:bodyPr>
          <a:lstStyle/>
          <a:p>
            <a:pPr algn="r"/>
            <a:br>
              <a:rPr lang="en-US" dirty="0"/>
            </a:br>
            <a:r>
              <a:rPr lang="en-US" dirty="0"/>
              <a:t>language &amp; Literacy </a:t>
            </a:r>
          </a:p>
        </p:txBody>
      </p:sp>
      <p:pic>
        <p:nvPicPr>
          <p:cNvPr id="5" name="Content Placeholder 4" descr="A picture containing timeline&#10;&#10;Description automatically generated">
            <a:extLst>
              <a:ext uri="{FF2B5EF4-FFF2-40B4-BE49-F238E27FC236}">
                <a16:creationId xmlns:a16="http://schemas.microsoft.com/office/drawing/2014/main" id="{AD1C6A29-D1EF-49EE-91CA-4EF5B90D6C5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685412" y="932315"/>
            <a:ext cx="6262117" cy="2195921"/>
          </a:xfrm>
        </p:spPr>
      </p:pic>
      <p:pic>
        <p:nvPicPr>
          <p:cNvPr id="7" name="Picture 6" descr="Timeline&#10;&#10;Description automatically generated">
            <a:extLst>
              <a:ext uri="{FF2B5EF4-FFF2-40B4-BE49-F238E27FC236}">
                <a16:creationId xmlns:a16="http://schemas.microsoft.com/office/drawing/2014/main" id="{70B46520-7E3B-4199-8730-909E147533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0430" y="2269475"/>
            <a:ext cx="6564892" cy="2195922"/>
          </a:xfrm>
          <a:prstGeom prst="rect">
            <a:avLst/>
          </a:prstGeom>
        </p:spPr>
      </p:pic>
      <p:pic>
        <p:nvPicPr>
          <p:cNvPr id="9" name="Picture 8" descr="Timeline&#10;&#10;Description automatically generated with medium confidence">
            <a:extLst>
              <a:ext uri="{FF2B5EF4-FFF2-40B4-BE49-F238E27FC236}">
                <a16:creationId xmlns:a16="http://schemas.microsoft.com/office/drawing/2014/main" id="{9E522D17-77B1-40F7-A02E-58696444AD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0430" y="3729765"/>
            <a:ext cx="6743808" cy="2072793"/>
          </a:xfrm>
          <a:prstGeom prst="rect">
            <a:avLst/>
          </a:prstGeom>
        </p:spPr>
      </p:pic>
      <p:pic>
        <p:nvPicPr>
          <p:cNvPr id="11" name="Graphic 10">
            <a:extLst>
              <a:ext uri="{FF2B5EF4-FFF2-40B4-BE49-F238E27FC236}">
                <a16:creationId xmlns:a16="http://schemas.microsoft.com/office/drawing/2014/main" id="{89B50FED-3EE6-41DB-B51E-8B783BDA858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22287" y="1792849"/>
            <a:ext cx="3255645" cy="576220"/>
          </a:xfrm>
          <a:prstGeom prst="rect">
            <a:avLst/>
          </a:prstGeom>
        </p:spPr>
      </p:pic>
      <p:pic>
        <p:nvPicPr>
          <p:cNvPr id="3" name="Video 2">
            <a:hlinkClick r:id="" action="ppaction://media"/>
            <a:extLst>
              <a:ext uri="{FF2B5EF4-FFF2-40B4-BE49-F238E27FC236}">
                <a16:creationId xmlns:a16="http://schemas.microsoft.com/office/drawing/2014/main" id="{C7D32AF0-0DA9-473D-8A4A-AC956F814B6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485391381"/>
      </p:ext>
    </p:extLst>
  </p:cSld>
  <p:clrMapOvr>
    <a:masterClrMapping/>
  </p:clrMapOvr>
  <mc:AlternateContent xmlns:mc="http://schemas.openxmlformats.org/markup-compatibility/2006" xmlns:p14="http://schemas.microsoft.com/office/powerpoint/2010/main">
    <mc:Choice Requires="p14">
      <p:transition spd="slow" p14:dur="2000" advTm="12424"/>
    </mc:Choice>
    <mc:Fallback xmlns="">
      <p:transition spd="slow" advTm="12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2">
            <a:extLst>
              <a:ext uri="{FF2B5EF4-FFF2-40B4-BE49-F238E27FC236}">
                <a16:creationId xmlns:a16="http://schemas.microsoft.com/office/drawing/2014/main" id="{EC3BC1FB-1025-4B42-892B-EF4DC1B7D6C5}"/>
              </a:ext>
            </a:extLst>
          </p:cNvPr>
          <p:cNvGraphicFramePr>
            <a:graphicFrameLocks noGrp="1"/>
          </p:cNvGraphicFramePr>
          <p:nvPr>
            <p:ph idx="1"/>
            <p:extLst>
              <p:ext uri="{D42A27DB-BD31-4B8C-83A1-F6EECF244321}">
                <p14:modId xmlns:p14="http://schemas.microsoft.com/office/powerpoint/2010/main" val="1773108252"/>
              </p:ext>
            </p:extLst>
          </p:nvPr>
        </p:nvGraphicFramePr>
        <p:xfrm>
          <a:off x="5398945" y="1365970"/>
          <a:ext cx="6172200" cy="36258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2" descr="It Takes Two To Talk: A Practical Guide For Parents of Children With Language Delays: Jan Pepper; ...">
            <a:extLst>
              <a:ext uri="{FF2B5EF4-FFF2-40B4-BE49-F238E27FC236}">
                <a16:creationId xmlns:a16="http://schemas.microsoft.com/office/drawing/2014/main" id="{E14FBE2B-383A-4C23-A5B4-85E92D8A90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2294" y="1108365"/>
            <a:ext cx="3777225" cy="49831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ext&#10;&#10;Description automatically generated">
            <a:extLst>
              <a:ext uri="{FF2B5EF4-FFF2-40B4-BE49-F238E27FC236}">
                <a16:creationId xmlns:a16="http://schemas.microsoft.com/office/drawing/2014/main" id="{0E3689AA-32F2-494D-A7B8-765DFBFDA0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14803" y="6310036"/>
            <a:ext cx="2352206" cy="435158"/>
          </a:xfrm>
          <a:prstGeom prst="rect">
            <a:avLst/>
          </a:prstGeom>
        </p:spPr>
      </p:pic>
      <p:pic>
        <p:nvPicPr>
          <p:cNvPr id="3" name="Video 2">
            <a:hlinkClick r:id="" action="ppaction://media"/>
            <a:extLst>
              <a:ext uri="{FF2B5EF4-FFF2-40B4-BE49-F238E27FC236}">
                <a16:creationId xmlns:a16="http://schemas.microsoft.com/office/drawing/2014/main" id="{54E87F65-60EC-4841-BF2B-9B05A0085A4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797347142"/>
      </p:ext>
    </p:extLst>
  </p:cSld>
  <p:clrMapOvr>
    <a:masterClrMapping/>
  </p:clrMapOvr>
  <mc:AlternateContent xmlns:mc="http://schemas.openxmlformats.org/markup-compatibility/2006" xmlns:p14="http://schemas.microsoft.com/office/powerpoint/2010/main">
    <mc:Choice Requires="p14">
      <p:transition spd="slow" p14:dur="2000" advTm="41109"/>
    </mc:Choice>
    <mc:Fallback xmlns="">
      <p:transition spd="slow" advTm="41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0" name="Rectangle 13">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94BB90-B6C1-48E2-A9A6-8839A5FE954B}"/>
              </a:ext>
            </a:extLst>
          </p:cNvPr>
          <p:cNvSpPr>
            <a:spLocks noGrp="1"/>
          </p:cNvSpPr>
          <p:nvPr>
            <p:ph type="title"/>
          </p:nvPr>
        </p:nvSpPr>
        <p:spPr>
          <a:xfrm>
            <a:off x="685800" y="899024"/>
            <a:ext cx="3076032" cy="3914947"/>
          </a:xfrm>
        </p:spPr>
        <p:txBody>
          <a:bodyPr vert="horz" lIns="91440" tIns="45720" rIns="91440" bIns="45720" rtlCol="0" anchor="t">
            <a:normAutofit/>
          </a:bodyPr>
          <a:lstStyle/>
          <a:p>
            <a:r>
              <a:rPr lang="en-US" sz="3400" dirty="0"/>
              <a:t>NMCAA EHS professional Development Practices</a:t>
            </a:r>
          </a:p>
        </p:txBody>
      </p:sp>
      <p:cxnSp>
        <p:nvCxnSpPr>
          <p:cNvPr id="21" name="Straight Connector 15">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371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B042112A-4BC6-4CD3-ADDA-6FFB983119A3}"/>
              </a:ext>
            </a:extLst>
          </p:cNvPr>
          <p:cNvGraphicFramePr>
            <a:graphicFrameLocks noGrp="1"/>
          </p:cNvGraphicFramePr>
          <p:nvPr>
            <p:extLst>
              <p:ext uri="{D42A27DB-BD31-4B8C-83A1-F6EECF244321}">
                <p14:modId xmlns:p14="http://schemas.microsoft.com/office/powerpoint/2010/main" val="3976477637"/>
              </p:ext>
            </p:extLst>
          </p:nvPr>
        </p:nvGraphicFramePr>
        <p:xfrm>
          <a:off x="4038600" y="888344"/>
          <a:ext cx="7353299" cy="5081318"/>
        </p:xfrm>
        <a:graphic>
          <a:graphicData uri="http://schemas.openxmlformats.org/drawingml/2006/table">
            <a:tbl>
              <a:tblPr firstRow="1" firstCol="1" bandRow="1">
                <a:solidFill>
                  <a:schemeClr val="bg1">
                    <a:lumMod val="95000"/>
                  </a:schemeClr>
                </a:solidFill>
                <a:tableStyleId>{5C22544A-7EE6-4342-B048-85BDC9FD1C3A}</a:tableStyleId>
              </a:tblPr>
              <a:tblGrid>
                <a:gridCol w="7353299">
                  <a:extLst>
                    <a:ext uri="{9D8B030D-6E8A-4147-A177-3AD203B41FA5}">
                      <a16:colId xmlns:a16="http://schemas.microsoft.com/office/drawing/2014/main" val="3325193103"/>
                    </a:ext>
                  </a:extLst>
                </a:gridCol>
              </a:tblGrid>
              <a:tr h="546247">
                <a:tc>
                  <a:txBody>
                    <a:bodyPr/>
                    <a:lstStyle/>
                    <a:p>
                      <a:pPr marL="0" marR="0" algn="l">
                        <a:lnSpc>
                          <a:spcPct val="107000"/>
                        </a:lnSpc>
                        <a:spcBef>
                          <a:spcPts val="0"/>
                        </a:spcBef>
                        <a:spcAft>
                          <a:spcPts val="0"/>
                        </a:spcAft>
                      </a:pPr>
                      <a:r>
                        <a:rPr lang="en-US" sz="2000" b="1" cap="none" spc="0" dirty="0">
                          <a:solidFill>
                            <a:schemeClr val="tx1"/>
                          </a:solidFill>
                          <a:effectLst/>
                        </a:rPr>
                        <a:t>Top 5 Chosen Practices</a:t>
                      </a:r>
                      <a:endParaRPr lang="en-US" sz="20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511" marR="85191" marT="22718" marB="170381" anchor="b">
                    <a:lnL w="12700" cmpd="sng">
                      <a:noFill/>
                    </a:lnL>
                    <a:lnR w="12700" cmpd="sng">
                      <a:noFill/>
                    </a:lnR>
                    <a:lnT w="9525" cap="flat" cmpd="sng" algn="ctr">
                      <a:noFill/>
                      <a:prstDash val="solid"/>
                    </a:lnT>
                    <a:lnB w="38100" cmpd="sng">
                      <a:noFill/>
                    </a:lnB>
                    <a:solidFill>
                      <a:schemeClr val="bg1">
                        <a:lumMod val="95000"/>
                      </a:schemeClr>
                    </a:solidFill>
                  </a:tcPr>
                </a:tc>
                <a:extLst>
                  <a:ext uri="{0D108BD9-81ED-4DB2-BD59-A6C34878D82A}">
                    <a16:rowId xmlns:a16="http://schemas.microsoft.com/office/drawing/2014/main" val="2099768071"/>
                  </a:ext>
                </a:extLst>
              </a:tr>
              <a:tr h="712527">
                <a:tc>
                  <a:txBody>
                    <a:bodyPr/>
                    <a:lstStyle/>
                    <a:p>
                      <a:pPr marL="0" marR="0" algn="l">
                        <a:lnSpc>
                          <a:spcPct val="107000"/>
                        </a:lnSpc>
                        <a:spcBef>
                          <a:spcPts val="0"/>
                        </a:spcBef>
                        <a:spcAft>
                          <a:spcPts val="0"/>
                        </a:spcAft>
                      </a:pPr>
                      <a:r>
                        <a:rPr lang="en-US" sz="1500" b="0" cap="none" spc="0" dirty="0">
                          <a:solidFill>
                            <a:schemeClr val="tx1"/>
                          </a:solidFill>
                          <a:effectLst/>
                          <a:latin typeface="Century Gothic" panose="020B0502020202020204" pitchFamily="34" charset="0"/>
                        </a:rPr>
                        <a:t>I connected around a </a:t>
                      </a:r>
                      <a:r>
                        <a:rPr lang="en-US" sz="1500" b="1" cap="none" spc="0" dirty="0">
                          <a:solidFill>
                            <a:schemeClr val="tx1"/>
                          </a:solidFill>
                          <a:effectLst/>
                          <a:latin typeface="Century Gothic" panose="020B0502020202020204" pitchFamily="34" charset="0"/>
                        </a:rPr>
                        <a:t>conversation</a:t>
                      </a:r>
                      <a:r>
                        <a:rPr lang="en-US" sz="1500" b="0" cap="none" spc="0" dirty="0">
                          <a:solidFill>
                            <a:schemeClr val="tx1"/>
                          </a:solidFill>
                          <a:effectLst/>
                          <a:latin typeface="Century Gothic" panose="020B0502020202020204" pitchFamily="34" charset="0"/>
                        </a:rPr>
                        <a:t> from the previous visit that was focused on language and literacy. (PAT #9)</a:t>
                      </a:r>
                      <a:endParaRPr lang="en-US" sz="1500" b="0" cap="none" spc="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79511" marR="85191" marT="22718" marB="170381">
                    <a:lnL w="12700" cap="flat" cmpd="sng" algn="ctr">
                      <a:solidFill>
                        <a:schemeClr val="tx1"/>
                      </a:solidFill>
                      <a:prstDash val="solid"/>
                    </a:lnL>
                    <a:lnR w="12700" cmpd="sng">
                      <a:noFill/>
                      <a:prstDash val="solid"/>
                    </a:lnR>
                    <a:lnT w="38100" cmpd="sng">
                      <a:noFill/>
                    </a:lnT>
                    <a:lnB w="9525" cap="flat" cmpd="sng" algn="ctr">
                      <a:noFill/>
                      <a:prstDash val="solid"/>
                    </a:lnB>
                    <a:solidFill>
                      <a:schemeClr val="bg1">
                        <a:lumMod val="95000"/>
                      </a:schemeClr>
                    </a:solidFill>
                  </a:tcPr>
                </a:tc>
                <a:extLst>
                  <a:ext uri="{0D108BD9-81ED-4DB2-BD59-A6C34878D82A}">
                    <a16:rowId xmlns:a16="http://schemas.microsoft.com/office/drawing/2014/main" val="3014911563"/>
                  </a:ext>
                </a:extLst>
              </a:tr>
              <a:tr h="1441854">
                <a:tc>
                  <a:txBody>
                    <a:bodyPr/>
                    <a:lstStyle/>
                    <a:p>
                      <a:pPr marL="0" marR="0" algn="l">
                        <a:lnSpc>
                          <a:spcPct val="107000"/>
                        </a:lnSpc>
                        <a:spcBef>
                          <a:spcPts val="0"/>
                        </a:spcBef>
                        <a:spcAft>
                          <a:spcPts val="0"/>
                        </a:spcAft>
                      </a:pPr>
                      <a:r>
                        <a:rPr lang="en-US" sz="1500" b="0" cap="none" spc="0" dirty="0">
                          <a:solidFill>
                            <a:schemeClr val="tx1"/>
                          </a:solidFill>
                          <a:effectLst/>
                          <a:latin typeface="Century Gothic" panose="020B0502020202020204" pitchFamily="34" charset="0"/>
                        </a:rPr>
                        <a:t>During language and literacy activities, I facilitate one or more </a:t>
                      </a:r>
                      <a:r>
                        <a:rPr lang="en-US" sz="1500" b="1" cap="none" spc="0" dirty="0">
                          <a:solidFill>
                            <a:schemeClr val="tx1"/>
                          </a:solidFill>
                          <a:effectLst/>
                          <a:latin typeface="Century Gothic" panose="020B0502020202020204" pitchFamily="34" charset="0"/>
                        </a:rPr>
                        <a:t>parenting behaviors</a:t>
                      </a:r>
                      <a:r>
                        <a:rPr lang="en-US" sz="1500" b="0" cap="none" spc="0" dirty="0">
                          <a:solidFill>
                            <a:schemeClr val="tx1"/>
                          </a:solidFill>
                          <a:effectLst/>
                          <a:latin typeface="Century Gothic" panose="020B0502020202020204" pitchFamily="34" charset="0"/>
                        </a:rPr>
                        <a:t>; Nurturing, Designing/guiding, Responding, Communicating, Supporting Learning. I facilitate one or more parenting behaviors; Nurturing, Designing/guiding, Responding, Communicating, Supporting Learning. (PAT #12)</a:t>
                      </a:r>
                      <a:endParaRPr lang="en-US" sz="1500" b="0" cap="none" spc="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79511" marR="85191" marT="22718" marB="170381">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accent2">
                        <a:lumMod val="20000"/>
                        <a:lumOff val="80000"/>
                      </a:schemeClr>
                    </a:solidFill>
                  </a:tcPr>
                </a:tc>
                <a:extLst>
                  <a:ext uri="{0D108BD9-81ED-4DB2-BD59-A6C34878D82A}">
                    <a16:rowId xmlns:a16="http://schemas.microsoft.com/office/drawing/2014/main" val="2510407575"/>
                  </a:ext>
                </a:extLst>
              </a:tr>
              <a:tr h="955636">
                <a:tc>
                  <a:txBody>
                    <a:bodyPr/>
                    <a:lstStyle/>
                    <a:p>
                      <a:pPr marL="0" marR="0" algn="l">
                        <a:lnSpc>
                          <a:spcPct val="107000"/>
                        </a:lnSpc>
                        <a:spcBef>
                          <a:spcPts val="0"/>
                        </a:spcBef>
                        <a:spcAft>
                          <a:spcPts val="0"/>
                        </a:spcAft>
                      </a:pPr>
                      <a:r>
                        <a:rPr lang="en-US" sz="1500" b="0" cap="none" spc="0" dirty="0">
                          <a:solidFill>
                            <a:schemeClr val="tx1"/>
                          </a:solidFill>
                          <a:effectLst/>
                          <a:latin typeface="Century Gothic" panose="020B0502020202020204" pitchFamily="34" charset="0"/>
                        </a:rPr>
                        <a:t>I get information from </a:t>
                      </a:r>
                      <a:r>
                        <a:rPr lang="en-US" sz="1500" b="1" cap="none" spc="0" dirty="0">
                          <a:solidFill>
                            <a:schemeClr val="tx1"/>
                          </a:solidFill>
                          <a:effectLst/>
                          <a:latin typeface="Century Gothic" panose="020B0502020202020204" pitchFamily="34" charset="0"/>
                        </a:rPr>
                        <a:t>open-ended or follow-up questions </a:t>
                      </a:r>
                      <a:r>
                        <a:rPr lang="en-US" sz="1500" b="0" cap="none" spc="0" dirty="0">
                          <a:solidFill>
                            <a:schemeClr val="tx1"/>
                          </a:solidFill>
                          <a:effectLst/>
                          <a:latin typeface="Century Gothic" panose="020B0502020202020204" pitchFamily="34" charset="0"/>
                        </a:rPr>
                        <a:t>and use the information to increase effectiveness of home visit when talking about language and literacy. (HOVRS #3.7)</a:t>
                      </a:r>
                      <a:endParaRPr lang="en-US" sz="1500" b="0" cap="none" spc="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79511" marR="85191" marT="22718" marB="170381">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1641636804"/>
                  </a:ext>
                </a:extLst>
              </a:tr>
              <a:tr h="712527">
                <a:tc>
                  <a:txBody>
                    <a:bodyPr/>
                    <a:lstStyle/>
                    <a:p>
                      <a:pPr marL="0" marR="0" algn="l">
                        <a:lnSpc>
                          <a:spcPct val="107000"/>
                        </a:lnSpc>
                        <a:spcBef>
                          <a:spcPts val="0"/>
                        </a:spcBef>
                        <a:spcAft>
                          <a:spcPts val="0"/>
                        </a:spcAft>
                      </a:pPr>
                      <a:r>
                        <a:rPr lang="en-US" sz="1500" b="0" cap="none" spc="0" dirty="0">
                          <a:solidFill>
                            <a:schemeClr val="tx1"/>
                          </a:solidFill>
                          <a:effectLst/>
                          <a:latin typeface="Century Gothic" panose="020B0502020202020204" pitchFamily="34" charset="0"/>
                        </a:rPr>
                        <a:t>During language and literacy activities, I encourage or reinforce and prompt </a:t>
                      </a:r>
                      <a:r>
                        <a:rPr lang="en-US" sz="1500" b="1" cap="none" spc="0" dirty="0">
                          <a:solidFill>
                            <a:schemeClr val="tx1"/>
                          </a:solidFill>
                          <a:effectLst/>
                          <a:latin typeface="Century Gothic" panose="020B0502020202020204" pitchFamily="34" charset="0"/>
                        </a:rPr>
                        <a:t>positive parent-child interactions</a:t>
                      </a:r>
                      <a:r>
                        <a:rPr lang="en-US" sz="1500" b="0" cap="none" spc="0" dirty="0">
                          <a:solidFill>
                            <a:schemeClr val="tx1"/>
                          </a:solidFill>
                          <a:effectLst/>
                          <a:latin typeface="Century Gothic" panose="020B0502020202020204" pitchFamily="34" charset="0"/>
                        </a:rPr>
                        <a:t>. (HOVRS #5.7)</a:t>
                      </a:r>
                      <a:endParaRPr lang="en-US" sz="1500" b="0" cap="none" spc="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79511" marR="85191" marT="22718" marB="170381">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accent2">
                        <a:lumMod val="20000"/>
                        <a:lumOff val="80000"/>
                      </a:schemeClr>
                    </a:solidFill>
                  </a:tcPr>
                </a:tc>
                <a:extLst>
                  <a:ext uri="{0D108BD9-81ED-4DB2-BD59-A6C34878D82A}">
                    <a16:rowId xmlns:a16="http://schemas.microsoft.com/office/drawing/2014/main" val="1785234855"/>
                  </a:ext>
                </a:extLst>
              </a:tr>
              <a:tr h="712527">
                <a:tc>
                  <a:txBody>
                    <a:bodyPr/>
                    <a:lstStyle/>
                    <a:p>
                      <a:pPr marL="0" marR="0" algn="l">
                        <a:lnSpc>
                          <a:spcPct val="107000"/>
                        </a:lnSpc>
                        <a:spcBef>
                          <a:spcPts val="0"/>
                        </a:spcBef>
                        <a:spcAft>
                          <a:spcPts val="0"/>
                        </a:spcAft>
                      </a:pPr>
                      <a:r>
                        <a:rPr lang="en-US" sz="1500" b="0" cap="none" spc="0" dirty="0">
                          <a:solidFill>
                            <a:schemeClr val="tx1"/>
                          </a:solidFill>
                          <a:effectLst/>
                          <a:latin typeface="Century Gothic" panose="020B0502020202020204" pitchFamily="34" charset="0"/>
                        </a:rPr>
                        <a:t>I bring up issues respectfully and </a:t>
                      </a:r>
                      <a:r>
                        <a:rPr lang="en-US" sz="1500" b="1" cap="none" spc="0" dirty="0">
                          <a:solidFill>
                            <a:schemeClr val="tx1"/>
                          </a:solidFill>
                          <a:effectLst/>
                          <a:latin typeface="Century Gothic" panose="020B0502020202020204" pitchFamily="34" charset="0"/>
                        </a:rPr>
                        <a:t>ask questions </a:t>
                      </a:r>
                      <a:r>
                        <a:rPr lang="en-US" sz="1500" b="0" cap="none" spc="0" dirty="0">
                          <a:solidFill>
                            <a:schemeClr val="tx1"/>
                          </a:solidFill>
                          <a:effectLst/>
                          <a:latin typeface="Century Gothic" panose="020B0502020202020204" pitchFamily="34" charset="0"/>
                        </a:rPr>
                        <a:t>to help parent </a:t>
                      </a:r>
                      <a:r>
                        <a:rPr lang="en-US" sz="1500" b="1" cap="none" spc="0" dirty="0">
                          <a:solidFill>
                            <a:schemeClr val="tx1"/>
                          </a:solidFill>
                          <a:effectLst/>
                          <a:latin typeface="Century Gothic" panose="020B0502020202020204" pitchFamily="34" charset="0"/>
                        </a:rPr>
                        <a:t>reflect</a:t>
                      </a:r>
                      <a:r>
                        <a:rPr lang="en-US" sz="1500" b="0" cap="none" spc="0" dirty="0">
                          <a:solidFill>
                            <a:schemeClr val="tx1"/>
                          </a:solidFill>
                          <a:effectLst/>
                          <a:latin typeface="Century Gothic" panose="020B0502020202020204" pitchFamily="34" charset="0"/>
                        </a:rPr>
                        <a:t> on parenting when discussing language and literacy activities. (HOVRS #8.7)</a:t>
                      </a:r>
                      <a:endParaRPr lang="en-US" sz="1500" b="0" cap="none" spc="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79511" marR="85191" marT="22718" marB="170381">
                    <a:lnL w="12700" cap="flat" cmpd="sng" algn="ctr">
                      <a:solidFill>
                        <a:schemeClr val="tx1"/>
                      </a:solid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730122266"/>
                  </a:ext>
                </a:extLst>
              </a:tr>
            </a:tbl>
          </a:graphicData>
        </a:graphic>
      </p:graphicFrame>
      <p:pic>
        <p:nvPicPr>
          <p:cNvPr id="3" name="Video 2">
            <a:hlinkClick r:id="" action="ppaction://media"/>
            <a:extLst>
              <a:ext uri="{FF2B5EF4-FFF2-40B4-BE49-F238E27FC236}">
                <a16:creationId xmlns:a16="http://schemas.microsoft.com/office/drawing/2014/main" id="{0AD8331E-3978-457B-B0E6-C326072F42F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41592448"/>
      </p:ext>
    </p:extLst>
  </p:cSld>
  <p:clrMapOvr>
    <a:masterClrMapping/>
  </p:clrMapOvr>
  <mc:AlternateContent xmlns:mc="http://schemas.openxmlformats.org/markup-compatibility/2006" xmlns:p14="http://schemas.microsoft.com/office/powerpoint/2010/main">
    <mc:Choice Requires="p14">
      <p:transition spd="slow" p14:dur="2000" advTm="59342"/>
    </mc:Choice>
    <mc:Fallback xmlns="">
      <p:transition spd="slow" advTm="59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5.4"/>
</p:tagLst>
</file>

<file path=ppt/tags/tag2.xml><?xml version="1.0" encoding="utf-8"?>
<p:tagLst xmlns:a="http://schemas.openxmlformats.org/drawingml/2006/main" xmlns:r="http://schemas.openxmlformats.org/officeDocument/2006/relationships" xmlns:p="http://schemas.openxmlformats.org/presentationml/2006/main">
  <p:tag name="TIMING" val="|81.2"/>
</p:tagLst>
</file>

<file path=ppt/theme/theme1.xml><?xml version="1.0" encoding="utf-8"?>
<a:theme xmlns:a="http://schemas.openxmlformats.org/drawingml/2006/main" name="ChronicleVTI">
  <a:themeElements>
    <a:clrScheme name="AnalogousFromRegularSeedLeftStep">
      <a:dk1>
        <a:srgbClr val="000000"/>
      </a:dk1>
      <a:lt1>
        <a:srgbClr val="FFFFFF"/>
      </a:lt1>
      <a:dk2>
        <a:srgbClr val="321C1C"/>
      </a:dk2>
      <a:lt2>
        <a:srgbClr val="F1F0F3"/>
      </a:lt2>
      <a:accent1>
        <a:srgbClr val="87AB36"/>
      </a:accent1>
      <a:accent2>
        <a:srgbClr val="AFA02C"/>
      </a:accent2>
      <a:accent3>
        <a:srgbClr val="CE8441"/>
      </a:accent3>
      <a:accent4>
        <a:srgbClr val="BD3830"/>
      </a:accent4>
      <a:accent5>
        <a:srgbClr val="CE4174"/>
      </a:accent5>
      <a:accent6>
        <a:srgbClr val="BD309D"/>
      </a:accent6>
      <a:hlink>
        <a:srgbClr val="7956C6"/>
      </a:hlink>
      <a:folHlink>
        <a:srgbClr val="7F7F7F"/>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17788</TotalTime>
  <Words>2326</Words>
  <Application>Microsoft Office PowerPoint</Application>
  <PresentationFormat>Widescreen</PresentationFormat>
  <Paragraphs>271</Paragraphs>
  <Slides>34</Slides>
  <Notes>23</Notes>
  <HiddenSlides>0</HiddenSlides>
  <MMClips>35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Calisto MT</vt:lpstr>
      <vt:lpstr>Century Gothic</vt:lpstr>
      <vt:lpstr>Comfortaa</vt:lpstr>
      <vt:lpstr>Courier New</vt:lpstr>
      <vt:lpstr>Univers Condensed</vt:lpstr>
      <vt:lpstr>ChronicleVTI</vt:lpstr>
      <vt:lpstr>Ehs academy</vt:lpstr>
      <vt:lpstr>Introductions</vt:lpstr>
      <vt:lpstr>PowerPoint Presentation</vt:lpstr>
      <vt:lpstr>PowerPoint Presentation</vt:lpstr>
      <vt:lpstr>School Readiness Goals</vt:lpstr>
      <vt:lpstr>PowerPoint Presentation</vt:lpstr>
      <vt:lpstr> language &amp; Literacy </vt:lpstr>
      <vt:lpstr>PowerPoint Presentation</vt:lpstr>
      <vt:lpstr>NMCAA EHS professional Development Practices</vt:lpstr>
      <vt:lpstr>  PAT </vt:lpstr>
      <vt:lpstr>Repetition</vt:lpstr>
      <vt:lpstr>PowerPoint Presentation</vt:lpstr>
      <vt:lpstr>Rhythm</vt:lpstr>
      <vt:lpstr>Rhymes</vt:lpstr>
      <vt:lpstr>Attractive Elements to book reading</vt:lpstr>
      <vt:lpstr>Breakout</vt:lpstr>
      <vt:lpstr>  Stages of Communication</vt:lpstr>
      <vt:lpstr>Stages of Communication</vt:lpstr>
      <vt:lpstr>Discoverer</vt:lpstr>
      <vt:lpstr>Communicator</vt:lpstr>
      <vt:lpstr>First Word Users</vt:lpstr>
      <vt:lpstr>Combiners</vt:lpstr>
      <vt:lpstr>Engages in conversation &amp; Speaks Clearly </vt:lpstr>
      <vt:lpstr>PowerPoint Presentation</vt:lpstr>
      <vt:lpstr>Hanen Technique: OWL </vt:lpstr>
      <vt:lpstr>PowerPoint Presentation</vt:lpstr>
      <vt:lpstr>Building conversation through songs</vt:lpstr>
      <vt:lpstr>Break Out </vt:lpstr>
      <vt:lpstr>Noticing and Discriminating Rhymes</vt:lpstr>
      <vt:lpstr>Listen and Find one like it</vt:lpstr>
      <vt:lpstr>Hanen: Listen &amp; Find one like it. </vt:lpstr>
      <vt:lpstr>Listen &amp; Find one Like it. </vt:lpstr>
      <vt:lpstr>Breakout 10 minutes</vt:lpstr>
      <vt:lpstr>Final thoughts or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Emerging Literacy Skills</dc:title>
  <dc:creator>Marissa Larson</dc:creator>
  <cp:lastModifiedBy>Marissa Larson</cp:lastModifiedBy>
  <cp:revision>146</cp:revision>
  <dcterms:created xsi:type="dcterms:W3CDTF">2021-02-17T19:36:17Z</dcterms:created>
  <dcterms:modified xsi:type="dcterms:W3CDTF">2021-07-29T19:40:32Z</dcterms:modified>
</cp:coreProperties>
</file>