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hyperlink" Target="https://drive.google.com/" TargetMode="External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hyperlink" Target="https://drive.google.com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36FE33-2721-4D19-A795-3A1E33616EF7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BAD9AAB-A0E9-49F7-B07A-BAD44975F160}">
      <dgm:prSet/>
      <dgm:spPr/>
      <dgm:t>
        <a:bodyPr/>
        <a:lstStyle/>
        <a:p>
          <a:r>
            <a:rPr lang="en-US" dirty="0"/>
            <a:t>Do you have an account?</a:t>
          </a:r>
        </a:p>
      </dgm:t>
    </dgm:pt>
    <dgm:pt modelId="{DF10B2D7-947C-4A4B-A63C-B1ECBF023E25}" type="parTrans" cxnId="{50F964AC-52C5-4EAF-974F-DD8D73D8641C}">
      <dgm:prSet/>
      <dgm:spPr/>
      <dgm:t>
        <a:bodyPr/>
        <a:lstStyle/>
        <a:p>
          <a:endParaRPr lang="en-US"/>
        </a:p>
      </dgm:t>
    </dgm:pt>
    <dgm:pt modelId="{B8FB001B-A0DF-4BC4-A45D-F8EF6FFFB32F}" type="sibTrans" cxnId="{50F964AC-52C5-4EAF-974F-DD8D73D8641C}">
      <dgm:prSet/>
      <dgm:spPr/>
      <dgm:t>
        <a:bodyPr/>
        <a:lstStyle/>
        <a:p>
          <a:endParaRPr lang="en-US"/>
        </a:p>
      </dgm:t>
    </dgm:pt>
    <dgm:pt modelId="{FEED4D1D-8C0E-4ED3-9104-FD54260CB563}">
      <dgm:prSet/>
      <dgm:spPr/>
      <dgm:t>
        <a:bodyPr/>
        <a:lstStyle/>
        <a:p>
          <a:r>
            <a:rPr lang="en-US" dirty="0"/>
            <a:t>Set up account</a:t>
          </a:r>
        </a:p>
      </dgm:t>
    </dgm:pt>
    <dgm:pt modelId="{FDAB2AB2-5EFF-471D-8D57-080AC546C9F1}" type="parTrans" cxnId="{49EFC209-B4BF-4B43-AE88-F688713F65F4}">
      <dgm:prSet/>
      <dgm:spPr/>
      <dgm:t>
        <a:bodyPr/>
        <a:lstStyle/>
        <a:p>
          <a:endParaRPr lang="en-US"/>
        </a:p>
      </dgm:t>
    </dgm:pt>
    <dgm:pt modelId="{2A5B2C92-F962-4031-A7CA-28DFD2627E90}" type="sibTrans" cxnId="{49EFC209-B4BF-4B43-AE88-F688713F65F4}">
      <dgm:prSet/>
      <dgm:spPr/>
      <dgm:t>
        <a:bodyPr/>
        <a:lstStyle/>
        <a:p>
          <a:endParaRPr lang="en-US"/>
        </a:p>
      </dgm:t>
    </dgm:pt>
    <dgm:pt modelId="{45C3045E-257A-4856-AE5C-DEC906065784}">
      <dgm:prSet/>
      <dgm:spPr/>
      <dgm:t>
        <a:bodyPr/>
        <a:lstStyle/>
        <a:p>
          <a:r>
            <a:rPr lang="en-US" dirty="0"/>
            <a:t>How to access the account</a:t>
          </a:r>
        </a:p>
      </dgm:t>
    </dgm:pt>
    <dgm:pt modelId="{CF979C5C-97F2-4719-B9B0-14FB2B876FBC}" type="parTrans" cxnId="{A77F6659-95C4-4A58-B140-8DF202741A37}">
      <dgm:prSet/>
      <dgm:spPr/>
      <dgm:t>
        <a:bodyPr/>
        <a:lstStyle/>
        <a:p>
          <a:endParaRPr lang="en-US"/>
        </a:p>
      </dgm:t>
    </dgm:pt>
    <dgm:pt modelId="{C30366F7-5DE4-41D5-80EB-F25D476A2A3E}" type="sibTrans" cxnId="{A77F6659-95C4-4A58-B140-8DF202741A37}">
      <dgm:prSet/>
      <dgm:spPr/>
      <dgm:t>
        <a:bodyPr/>
        <a:lstStyle/>
        <a:p>
          <a:endParaRPr lang="en-US"/>
        </a:p>
      </dgm:t>
    </dgm:pt>
    <dgm:pt modelId="{B932DB4F-B627-4A75-AE46-F473D2223F75}">
      <dgm:prSet/>
      <dgm:spPr/>
      <dgm:t>
        <a:bodyPr/>
        <a:lstStyle/>
        <a:p>
          <a:r>
            <a:rPr lang="en-US" b="1" dirty="0"/>
            <a:t>DISCLAMER</a:t>
          </a:r>
          <a:r>
            <a:rPr lang="en-US" dirty="0"/>
            <a:t>: I am still learning &amp; I am self taught </a:t>
          </a:r>
          <a:r>
            <a:rPr lang="en-US" dirty="0">
              <a:sym typeface="Wingdings" panose="05000000000000000000" pitchFamily="2" charset="2"/>
            </a:rPr>
            <a:t></a:t>
          </a:r>
          <a:endParaRPr lang="en-US" dirty="0"/>
        </a:p>
      </dgm:t>
    </dgm:pt>
    <dgm:pt modelId="{3532A079-2630-43E3-86AB-AAABBA823F6A}" type="parTrans" cxnId="{7A367B2D-348D-420A-9721-7685546E904D}">
      <dgm:prSet/>
      <dgm:spPr/>
      <dgm:t>
        <a:bodyPr/>
        <a:lstStyle/>
        <a:p>
          <a:endParaRPr lang="en-US"/>
        </a:p>
      </dgm:t>
    </dgm:pt>
    <dgm:pt modelId="{38D517B0-C9B9-4A09-809B-D1B753DC0B31}" type="sibTrans" cxnId="{7A367B2D-348D-420A-9721-7685546E904D}">
      <dgm:prSet/>
      <dgm:spPr/>
      <dgm:t>
        <a:bodyPr/>
        <a:lstStyle/>
        <a:p>
          <a:endParaRPr lang="en-US"/>
        </a:p>
        <a:p>
          <a:endParaRPr lang="en-US"/>
        </a:p>
      </dgm:t>
    </dgm:pt>
    <dgm:pt modelId="{EEE1B60D-C692-443A-BD0E-696A6BF1FCB5}">
      <dgm:prSet/>
      <dgm:spPr/>
      <dgm:t>
        <a:bodyPr/>
        <a:lstStyle/>
        <a:p>
          <a:r>
            <a:rPr lang="en-US" dirty="0"/>
            <a:t>What is Google Drive?</a:t>
          </a:r>
        </a:p>
      </dgm:t>
    </dgm:pt>
    <dgm:pt modelId="{0292A858-A4E9-4ADC-8731-26D1F390F3AD}" type="parTrans" cxnId="{CE76CA3E-5D23-4882-9CC4-9E78F15CC450}">
      <dgm:prSet/>
      <dgm:spPr/>
      <dgm:t>
        <a:bodyPr/>
        <a:lstStyle/>
        <a:p>
          <a:endParaRPr lang="en-US"/>
        </a:p>
      </dgm:t>
    </dgm:pt>
    <dgm:pt modelId="{A64DA2DF-D3E1-4850-9851-B325F20F6D5E}" type="sibTrans" cxnId="{CE76CA3E-5D23-4882-9CC4-9E78F15CC450}">
      <dgm:prSet/>
      <dgm:spPr/>
      <dgm:t>
        <a:bodyPr/>
        <a:lstStyle/>
        <a:p>
          <a:endParaRPr lang="en-US"/>
        </a:p>
      </dgm:t>
    </dgm:pt>
    <dgm:pt modelId="{5448A53B-CB37-43BC-B4C9-ACE1542E659C}" type="pres">
      <dgm:prSet presAssocID="{A036FE33-2721-4D19-A795-3A1E33616EF7}" presName="outerComposite" presStyleCnt="0">
        <dgm:presLayoutVars>
          <dgm:chMax val="5"/>
          <dgm:dir/>
          <dgm:resizeHandles val="exact"/>
        </dgm:presLayoutVars>
      </dgm:prSet>
      <dgm:spPr/>
    </dgm:pt>
    <dgm:pt modelId="{5C4D0D9F-0E1F-4274-A638-8522E8050D30}" type="pres">
      <dgm:prSet presAssocID="{A036FE33-2721-4D19-A795-3A1E33616EF7}" presName="dummyMaxCanvas" presStyleCnt="0">
        <dgm:presLayoutVars/>
      </dgm:prSet>
      <dgm:spPr/>
    </dgm:pt>
    <dgm:pt modelId="{5E95480C-13B1-4661-83BF-2A1B56B2CF54}" type="pres">
      <dgm:prSet presAssocID="{A036FE33-2721-4D19-A795-3A1E33616EF7}" presName="FiveNodes_1" presStyleLbl="node1" presStyleIdx="0" presStyleCnt="5">
        <dgm:presLayoutVars>
          <dgm:bulletEnabled val="1"/>
        </dgm:presLayoutVars>
      </dgm:prSet>
      <dgm:spPr/>
    </dgm:pt>
    <dgm:pt modelId="{F28F099E-B799-4942-97D7-192464954E97}" type="pres">
      <dgm:prSet presAssocID="{A036FE33-2721-4D19-A795-3A1E33616EF7}" presName="FiveNodes_2" presStyleLbl="node1" presStyleIdx="1" presStyleCnt="5">
        <dgm:presLayoutVars>
          <dgm:bulletEnabled val="1"/>
        </dgm:presLayoutVars>
      </dgm:prSet>
      <dgm:spPr/>
    </dgm:pt>
    <dgm:pt modelId="{A098AD4D-5703-437E-A4BA-8C750DE34DC2}" type="pres">
      <dgm:prSet presAssocID="{A036FE33-2721-4D19-A795-3A1E33616EF7}" presName="FiveNodes_3" presStyleLbl="node1" presStyleIdx="2" presStyleCnt="5">
        <dgm:presLayoutVars>
          <dgm:bulletEnabled val="1"/>
        </dgm:presLayoutVars>
      </dgm:prSet>
      <dgm:spPr/>
    </dgm:pt>
    <dgm:pt modelId="{B1681B9B-A8ED-4080-B195-6D4850C3C2BA}" type="pres">
      <dgm:prSet presAssocID="{A036FE33-2721-4D19-A795-3A1E33616EF7}" presName="FiveNodes_4" presStyleLbl="node1" presStyleIdx="3" presStyleCnt="5">
        <dgm:presLayoutVars>
          <dgm:bulletEnabled val="1"/>
        </dgm:presLayoutVars>
      </dgm:prSet>
      <dgm:spPr/>
    </dgm:pt>
    <dgm:pt modelId="{E7BE2154-2EAC-4C67-8521-AC695BD4416F}" type="pres">
      <dgm:prSet presAssocID="{A036FE33-2721-4D19-A795-3A1E33616EF7}" presName="FiveNodes_5" presStyleLbl="node1" presStyleIdx="4" presStyleCnt="5">
        <dgm:presLayoutVars>
          <dgm:bulletEnabled val="1"/>
        </dgm:presLayoutVars>
      </dgm:prSet>
      <dgm:spPr/>
    </dgm:pt>
    <dgm:pt modelId="{22F20759-4812-4EF2-8EA2-0F463E1314AF}" type="pres">
      <dgm:prSet presAssocID="{A036FE33-2721-4D19-A795-3A1E33616EF7}" presName="FiveConn_1-2" presStyleLbl="fgAccFollowNode1" presStyleIdx="0" presStyleCnt="4">
        <dgm:presLayoutVars>
          <dgm:bulletEnabled val="1"/>
        </dgm:presLayoutVars>
      </dgm:prSet>
      <dgm:spPr/>
    </dgm:pt>
    <dgm:pt modelId="{D614CEB7-5CBC-4E59-BC32-348CFB156E74}" type="pres">
      <dgm:prSet presAssocID="{A036FE33-2721-4D19-A795-3A1E33616EF7}" presName="FiveConn_2-3" presStyleLbl="fgAccFollowNode1" presStyleIdx="1" presStyleCnt="4">
        <dgm:presLayoutVars>
          <dgm:bulletEnabled val="1"/>
        </dgm:presLayoutVars>
      </dgm:prSet>
      <dgm:spPr/>
    </dgm:pt>
    <dgm:pt modelId="{13D2B189-0FE0-43A6-A476-0EA10D1A3008}" type="pres">
      <dgm:prSet presAssocID="{A036FE33-2721-4D19-A795-3A1E33616EF7}" presName="FiveConn_3-4" presStyleLbl="fgAccFollowNode1" presStyleIdx="2" presStyleCnt="4">
        <dgm:presLayoutVars>
          <dgm:bulletEnabled val="1"/>
        </dgm:presLayoutVars>
      </dgm:prSet>
      <dgm:spPr/>
    </dgm:pt>
    <dgm:pt modelId="{D9C3DB20-F3DC-422B-8C62-501198AC72F4}" type="pres">
      <dgm:prSet presAssocID="{A036FE33-2721-4D19-A795-3A1E33616EF7}" presName="FiveConn_4-5" presStyleLbl="fgAccFollowNode1" presStyleIdx="3" presStyleCnt="4">
        <dgm:presLayoutVars>
          <dgm:bulletEnabled val="1"/>
        </dgm:presLayoutVars>
      </dgm:prSet>
      <dgm:spPr/>
    </dgm:pt>
    <dgm:pt modelId="{0C9EE9C3-23EE-41D5-9867-9D90033B1425}" type="pres">
      <dgm:prSet presAssocID="{A036FE33-2721-4D19-A795-3A1E33616EF7}" presName="FiveNodes_1_text" presStyleLbl="node1" presStyleIdx="4" presStyleCnt="5">
        <dgm:presLayoutVars>
          <dgm:bulletEnabled val="1"/>
        </dgm:presLayoutVars>
      </dgm:prSet>
      <dgm:spPr/>
    </dgm:pt>
    <dgm:pt modelId="{66813F95-E6F4-458A-8E16-10849F747FC7}" type="pres">
      <dgm:prSet presAssocID="{A036FE33-2721-4D19-A795-3A1E33616EF7}" presName="FiveNodes_2_text" presStyleLbl="node1" presStyleIdx="4" presStyleCnt="5">
        <dgm:presLayoutVars>
          <dgm:bulletEnabled val="1"/>
        </dgm:presLayoutVars>
      </dgm:prSet>
      <dgm:spPr/>
    </dgm:pt>
    <dgm:pt modelId="{E69A7E1D-A57E-4FCE-BDA0-BC6DE5CEBD3B}" type="pres">
      <dgm:prSet presAssocID="{A036FE33-2721-4D19-A795-3A1E33616EF7}" presName="FiveNodes_3_text" presStyleLbl="node1" presStyleIdx="4" presStyleCnt="5">
        <dgm:presLayoutVars>
          <dgm:bulletEnabled val="1"/>
        </dgm:presLayoutVars>
      </dgm:prSet>
      <dgm:spPr/>
    </dgm:pt>
    <dgm:pt modelId="{1F3398A0-9285-44E0-B15F-A7F90C9A2616}" type="pres">
      <dgm:prSet presAssocID="{A036FE33-2721-4D19-A795-3A1E33616EF7}" presName="FiveNodes_4_text" presStyleLbl="node1" presStyleIdx="4" presStyleCnt="5">
        <dgm:presLayoutVars>
          <dgm:bulletEnabled val="1"/>
        </dgm:presLayoutVars>
      </dgm:prSet>
      <dgm:spPr/>
    </dgm:pt>
    <dgm:pt modelId="{2571EDB9-7186-4075-AD6B-6AA85EEE4B3C}" type="pres">
      <dgm:prSet presAssocID="{A036FE33-2721-4D19-A795-3A1E33616EF7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AE3B2A02-E0D7-4D06-90B1-9DC4545878EC}" type="presOf" srcId="{A036FE33-2721-4D19-A795-3A1E33616EF7}" destId="{5448A53B-CB37-43BC-B4C9-ACE1542E659C}" srcOrd="0" destOrd="0" presId="urn:microsoft.com/office/officeart/2005/8/layout/vProcess5"/>
    <dgm:cxn modelId="{49EFC209-B4BF-4B43-AE88-F688713F65F4}" srcId="{A036FE33-2721-4D19-A795-3A1E33616EF7}" destId="{FEED4D1D-8C0E-4ED3-9104-FD54260CB563}" srcOrd="3" destOrd="0" parTransId="{FDAB2AB2-5EFF-471D-8D57-080AC546C9F1}" sibTransId="{2A5B2C92-F962-4031-A7CA-28DFD2627E90}"/>
    <dgm:cxn modelId="{7A367B2D-348D-420A-9721-7685546E904D}" srcId="{A036FE33-2721-4D19-A795-3A1E33616EF7}" destId="{B932DB4F-B627-4A75-AE46-F473D2223F75}" srcOrd="0" destOrd="0" parTransId="{3532A079-2630-43E3-86AB-AAABBA823F6A}" sibTransId="{38D517B0-C9B9-4A09-809B-D1B753DC0B31}"/>
    <dgm:cxn modelId="{E5763D34-35EF-41EA-87D7-78BB312C5535}" type="presOf" srcId="{45C3045E-257A-4856-AE5C-DEC906065784}" destId="{2571EDB9-7186-4075-AD6B-6AA85EEE4B3C}" srcOrd="1" destOrd="0" presId="urn:microsoft.com/office/officeart/2005/8/layout/vProcess5"/>
    <dgm:cxn modelId="{CE76CA3E-5D23-4882-9CC4-9E78F15CC450}" srcId="{A036FE33-2721-4D19-A795-3A1E33616EF7}" destId="{EEE1B60D-C692-443A-BD0E-696A6BF1FCB5}" srcOrd="1" destOrd="0" parTransId="{0292A858-A4E9-4ADC-8731-26D1F390F3AD}" sibTransId="{A64DA2DF-D3E1-4850-9851-B325F20F6D5E}"/>
    <dgm:cxn modelId="{88A52E65-530B-4A42-985F-39D9143C3E8B}" type="presOf" srcId="{EEE1B60D-C692-443A-BD0E-696A6BF1FCB5}" destId="{F28F099E-B799-4942-97D7-192464954E97}" srcOrd="0" destOrd="0" presId="urn:microsoft.com/office/officeart/2005/8/layout/vProcess5"/>
    <dgm:cxn modelId="{11100748-7D84-46BC-A203-A9543B1EF9C8}" type="presOf" srcId="{FEED4D1D-8C0E-4ED3-9104-FD54260CB563}" destId="{B1681B9B-A8ED-4080-B195-6D4850C3C2BA}" srcOrd="0" destOrd="0" presId="urn:microsoft.com/office/officeart/2005/8/layout/vProcess5"/>
    <dgm:cxn modelId="{5BAB1B70-D703-4C88-9B64-2135F17E004C}" type="presOf" srcId="{B932DB4F-B627-4A75-AE46-F473D2223F75}" destId="{0C9EE9C3-23EE-41D5-9867-9D90033B1425}" srcOrd="1" destOrd="0" presId="urn:microsoft.com/office/officeart/2005/8/layout/vProcess5"/>
    <dgm:cxn modelId="{49F3BB71-F34A-41E1-8475-5F1F2D5EA5D0}" type="presOf" srcId="{45C3045E-257A-4856-AE5C-DEC906065784}" destId="{E7BE2154-2EAC-4C67-8521-AC695BD4416F}" srcOrd="0" destOrd="0" presId="urn:microsoft.com/office/officeart/2005/8/layout/vProcess5"/>
    <dgm:cxn modelId="{A77F6659-95C4-4A58-B140-8DF202741A37}" srcId="{A036FE33-2721-4D19-A795-3A1E33616EF7}" destId="{45C3045E-257A-4856-AE5C-DEC906065784}" srcOrd="4" destOrd="0" parTransId="{CF979C5C-97F2-4719-B9B0-14FB2B876FBC}" sibTransId="{C30366F7-5DE4-41D5-80EB-F25D476A2A3E}"/>
    <dgm:cxn modelId="{D93FF2A8-FF5D-4BEE-A3E0-2B0859C42132}" type="presOf" srcId="{B8FB001B-A0DF-4BC4-A45D-F8EF6FFFB32F}" destId="{13D2B189-0FE0-43A6-A476-0EA10D1A3008}" srcOrd="0" destOrd="0" presId="urn:microsoft.com/office/officeart/2005/8/layout/vProcess5"/>
    <dgm:cxn modelId="{50F964AC-52C5-4EAF-974F-DD8D73D8641C}" srcId="{A036FE33-2721-4D19-A795-3A1E33616EF7}" destId="{DBAD9AAB-A0E9-49F7-B07A-BAD44975F160}" srcOrd="2" destOrd="0" parTransId="{DF10B2D7-947C-4A4B-A63C-B1ECBF023E25}" sibTransId="{B8FB001B-A0DF-4BC4-A45D-F8EF6FFFB32F}"/>
    <dgm:cxn modelId="{1FC81CAE-7856-4789-AF32-CF445382BF0B}" type="presOf" srcId="{38D517B0-C9B9-4A09-809B-D1B753DC0B31}" destId="{22F20759-4812-4EF2-8EA2-0F463E1314AF}" srcOrd="0" destOrd="0" presId="urn:microsoft.com/office/officeart/2005/8/layout/vProcess5"/>
    <dgm:cxn modelId="{113CF5AE-7F45-4379-BC55-6CE9AF86DB5D}" type="presOf" srcId="{A64DA2DF-D3E1-4850-9851-B325F20F6D5E}" destId="{D614CEB7-5CBC-4E59-BC32-348CFB156E74}" srcOrd="0" destOrd="0" presId="urn:microsoft.com/office/officeart/2005/8/layout/vProcess5"/>
    <dgm:cxn modelId="{138B2FB0-C995-4217-A87E-75262CCFCBF8}" type="presOf" srcId="{B932DB4F-B627-4A75-AE46-F473D2223F75}" destId="{5E95480C-13B1-4661-83BF-2A1B56B2CF54}" srcOrd="0" destOrd="0" presId="urn:microsoft.com/office/officeart/2005/8/layout/vProcess5"/>
    <dgm:cxn modelId="{9E7B3CB3-3600-472C-B7BD-83899696EF85}" type="presOf" srcId="{DBAD9AAB-A0E9-49F7-B07A-BAD44975F160}" destId="{A098AD4D-5703-437E-A4BA-8C750DE34DC2}" srcOrd="0" destOrd="0" presId="urn:microsoft.com/office/officeart/2005/8/layout/vProcess5"/>
    <dgm:cxn modelId="{F23DF0C4-5E66-4A7A-B384-9F72E6CA1CE0}" type="presOf" srcId="{EEE1B60D-C692-443A-BD0E-696A6BF1FCB5}" destId="{66813F95-E6F4-458A-8E16-10849F747FC7}" srcOrd="1" destOrd="0" presId="urn:microsoft.com/office/officeart/2005/8/layout/vProcess5"/>
    <dgm:cxn modelId="{CCBB35DA-4AE6-42CD-85AD-EEB14503A76D}" type="presOf" srcId="{DBAD9AAB-A0E9-49F7-B07A-BAD44975F160}" destId="{E69A7E1D-A57E-4FCE-BDA0-BC6DE5CEBD3B}" srcOrd="1" destOrd="0" presId="urn:microsoft.com/office/officeart/2005/8/layout/vProcess5"/>
    <dgm:cxn modelId="{E2352BF9-1659-49C0-B3C5-78C29D17755D}" type="presOf" srcId="{FEED4D1D-8C0E-4ED3-9104-FD54260CB563}" destId="{1F3398A0-9285-44E0-B15F-A7F90C9A2616}" srcOrd="1" destOrd="0" presId="urn:microsoft.com/office/officeart/2005/8/layout/vProcess5"/>
    <dgm:cxn modelId="{B54253FE-1A37-47D5-B37E-62700F852379}" type="presOf" srcId="{2A5B2C92-F962-4031-A7CA-28DFD2627E90}" destId="{D9C3DB20-F3DC-422B-8C62-501198AC72F4}" srcOrd="0" destOrd="0" presId="urn:microsoft.com/office/officeart/2005/8/layout/vProcess5"/>
    <dgm:cxn modelId="{15FFBBA7-4B47-4083-B4AC-E775B95FC718}" type="presParOf" srcId="{5448A53B-CB37-43BC-B4C9-ACE1542E659C}" destId="{5C4D0D9F-0E1F-4274-A638-8522E8050D30}" srcOrd="0" destOrd="0" presId="urn:microsoft.com/office/officeart/2005/8/layout/vProcess5"/>
    <dgm:cxn modelId="{B14DF26B-A1F7-495B-A8DC-D91B132134F9}" type="presParOf" srcId="{5448A53B-CB37-43BC-B4C9-ACE1542E659C}" destId="{5E95480C-13B1-4661-83BF-2A1B56B2CF54}" srcOrd="1" destOrd="0" presId="urn:microsoft.com/office/officeart/2005/8/layout/vProcess5"/>
    <dgm:cxn modelId="{82E69804-1414-4DE1-B333-40287CEB07D6}" type="presParOf" srcId="{5448A53B-CB37-43BC-B4C9-ACE1542E659C}" destId="{F28F099E-B799-4942-97D7-192464954E97}" srcOrd="2" destOrd="0" presId="urn:microsoft.com/office/officeart/2005/8/layout/vProcess5"/>
    <dgm:cxn modelId="{690565F9-64CF-4A6C-B5A5-4658C3FD029E}" type="presParOf" srcId="{5448A53B-CB37-43BC-B4C9-ACE1542E659C}" destId="{A098AD4D-5703-437E-A4BA-8C750DE34DC2}" srcOrd="3" destOrd="0" presId="urn:microsoft.com/office/officeart/2005/8/layout/vProcess5"/>
    <dgm:cxn modelId="{F653D651-6DEC-4C15-9589-DD6F01BC8140}" type="presParOf" srcId="{5448A53B-CB37-43BC-B4C9-ACE1542E659C}" destId="{B1681B9B-A8ED-4080-B195-6D4850C3C2BA}" srcOrd="4" destOrd="0" presId="urn:microsoft.com/office/officeart/2005/8/layout/vProcess5"/>
    <dgm:cxn modelId="{C831A75E-8CC4-4527-A7B3-8A726F089A89}" type="presParOf" srcId="{5448A53B-CB37-43BC-B4C9-ACE1542E659C}" destId="{E7BE2154-2EAC-4C67-8521-AC695BD4416F}" srcOrd="5" destOrd="0" presId="urn:microsoft.com/office/officeart/2005/8/layout/vProcess5"/>
    <dgm:cxn modelId="{F5864C74-CCF1-48FB-813B-E4F4C1133F4B}" type="presParOf" srcId="{5448A53B-CB37-43BC-B4C9-ACE1542E659C}" destId="{22F20759-4812-4EF2-8EA2-0F463E1314AF}" srcOrd="6" destOrd="0" presId="urn:microsoft.com/office/officeart/2005/8/layout/vProcess5"/>
    <dgm:cxn modelId="{3D248C4C-B731-4572-BB2A-E3E7874ECCBF}" type="presParOf" srcId="{5448A53B-CB37-43BC-B4C9-ACE1542E659C}" destId="{D614CEB7-5CBC-4E59-BC32-348CFB156E74}" srcOrd="7" destOrd="0" presId="urn:microsoft.com/office/officeart/2005/8/layout/vProcess5"/>
    <dgm:cxn modelId="{E76531FE-6ECD-41D8-9DC1-8452E8E1E967}" type="presParOf" srcId="{5448A53B-CB37-43BC-B4C9-ACE1542E659C}" destId="{13D2B189-0FE0-43A6-A476-0EA10D1A3008}" srcOrd="8" destOrd="0" presId="urn:microsoft.com/office/officeart/2005/8/layout/vProcess5"/>
    <dgm:cxn modelId="{869D528B-29D0-40AA-8240-304D674C4D27}" type="presParOf" srcId="{5448A53B-CB37-43BC-B4C9-ACE1542E659C}" destId="{D9C3DB20-F3DC-422B-8C62-501198AC72F4}" srcOrd="9" destOrd="0" presId="urn:microsoft.com/office/officeart/2005/8/layout/vProcess5"/>
    <dgm:cxn modelId="{6CB0924D-7724-49E0-BCEA-89B7F20944A2}" type="presParOf" srcId="{5448A53B-CB37-43BC-B4C9-ACE1542E659C}" destId="{0C9EE9C3-23EE-41D5-9867-9D90033B1425}" srcOrd="10" destOrd="0" presId="urn:microsoft.com/office/officeart/2005/8/layout/vProcess5"/>
    <dgm:cxn modelId="{BA4E592D-C37F-4686-B576-3D7B631B70B5}" type="presParOf" srcId="{5448A53B-CB37-43BC-B4C9-ACE1542E659C}" destId="{66813F95-E6F4-458A-8E16-10849F747FC7}" srcOrd="11" destOrd="0" presId="urn:microsoft.com/office/officeart/2005/8/layout/vProcess5"/>
    <dgm:cxn modelId="{ABE16288-DB20-4CFA-B99B-EC850FF896CA}" type="presParOf" srcId="{5448A53B-CB37-43BC-B4C9-ACE1542E659C}" destId="{E69A7E1D-A57E-4FCE-BDA0-BC6DE5CEBD3B}" srcOrd="12" destOrd="0" presId="urn:microsoft.com/office/officeart/2005/8/layout/vProcess5"/>
    <dgm:cxn modelId="{A78057D5-DC29-4D07-9CE2-56A8490B578E}" type="presParOf" srcId="{5448A53B-CB37-43BC-B4C9-ACE1542E659C}" destId="{1F3398A0-9285-44E0-B15F-A7F90C9A2616}" srcOrd="13" destOrd="0" presId="urn:microsoft.com/office/officeart/2005/8/layout/vProcess5"/>
    <dgm:cxn modelId="{7A015253-F42C-4D5E-B050-F757F68A85B8}" type="presParOf" srcId="{5448A53B-CB37-43BC-B4C9-ACE1542E659C}" destId="{2571EDB9-7186-4075-AD6B-6AA85EEE4B3C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98B143-64FC-4D4E-981F-B15342004530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67853BB0-0064-40AB-9CCA-E1DAC05BEFC1}">
      <dgm:prSet/>
      <dgm:spPr/>
      <dgm:t>
        <a:bodyPr/>
        <a:lstStyle/>
        <a:p>
          <a:r>
            <a:rPr lang="en-US" b="0" i="0" dirty="0"/>
            <a:t>Google Drive is a </a:t>
          </a:r>
          <a:r>
            <a:rPr lang="en-US" b="1" i="0" dirty="0"/>
            <a:t>cloud-based storage solution</a:t>
          </a:r>
          <a:r>
            <a:rPr lang="en-US" b="0" i="0" dirty="0"/>
            <a:t> that allows you to save files and folders online and access them anywhere from any smartphone, tablet, or computer. </a:t>
          </a:r>
          <a:endParaRPr lang="en-US" dirty="0"/>
        </a:p>
      </dgm:t>
    </dgm:pt>
    <dgm:pt modelId="{B535773F-5DDD-4EB6-B9DC-B689F536FD1A}" type="parTrans" cxnId="{8700E7A7-152F-4841-B8AE-375F9346D505}">
      <dgm:prSet/>
      <dgm:spPr/>
      <dgm:t>
        <a:bodyPr/>
        <a:lstStyle/>
        <a:p>
          <a:endParaRPr lang="en-US"/>
        </a:p>
      </dgm:t>
    </dgm:pt>
    <dgm:pt modelId="{49720EC9-2F07-4BA6-A9C2-EAAF01D2D31E}" type="sibTrans" cxnId="{8700E7A7-152F-4841-B8AE-375F9346D505}">
      <dgm:prSet/>
      <dgm:spPr/>
      <dgm:t>
        <a:bodyPr/>
        <a:lstStyle/>
        <a:p>
          <a:endParaRPr lang="en-US"/>
        </a:p>
      </dgm:t>
    </dgm:pt>
    <dgm:pt modelId="{A8EAF610-FF2B-419E-82F9-87FA7FFDFD58}">
      <dgm:prSet/>
      <dgm:spPr/>
      <dgm:t>
        <a:bodyPr/>
        <a:lstStyle/>
        <a:p>
          <a:r>
            <a:rPr lang="en-US" b="0" i="0"/>
            <a:t>You can use Drive on your computer or mobile device to securely upload files and edit them online. </a:t>
          </a:r>
          <a:endParaRPr lang="en-US"/>
        </a:p>
      </dgm:t>
    </dgm:pt>
    <dgm:pt modelId="{50D6F81D-401F-42F5-B46F-E39440BDC358}" type="parTrans" cxnId="{65035600-5C52-42AC-B7D3-E11A11782D65}">
      <dgm:prSet/>
      <dgm:spPr/>
      <dgm:t>
        <a:bodyPr/>
        <a:lstStyle/>
        <a:p>
          <a:endParaRPr lang="en-US"/>
        </a:p>
      </dgm:t>
    </dgm:pt>
    <dgm:pt modelId="{F386AFD0-77D8-4105-9F88-0A47FD0CFC3A}" type="sibTrans" cxnId="{65035600-5C52-42AC-B7D3-E11A11782D65}">
      <dgm:prSet/>
      <dgm:spPr/>
      <dgm:t>
        <a:bodyPr/>
        <a:lstStyle/>
        <a:p>
          <a:endParaRPr lang="en-US"/>
        </a:p>
      </dgm:t>
    </dgm:pt>
    <dgm:pt modelId="{F0D4FB91-C72A-4489-9FC6-5F3871F7EDA3}" type="pres">
      <dgm:prSet presAssocID="{8598B143-64FC-4D4E-981F-B15342004530}" presName="linear" presStyleCnt="0">
        <dgm:presLayoutVars>
          <dgm:animLvl val="lvl"/>
          <dgm:resizeHandles val="exact"/>
        </dgm:presLayoutVars>
      </dgm:prSet>
      <dgm:spPr/>
    </dgm:pt>
    <dgm:pt modelId="{20BCA5A9-004E-469D-A84D-BBB17B84DE40}" type="pres">
      <dgm:prSet presAssocID="{67853BB0-0064-40AB-9CCA-E1DAC05BEFC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C8BB085-B5C2-42CA-A894-0B460A670F77}" type="pres">
      <dgm:prSet presAssocID="{49720EC9-2F07-4BA6-A9C2-EAAF01D2D31E}" presName="spacer" presStyleCnt="0"/>
      <dgm:spPr/>
    </dgm:pt>
    <dgm:pt modelId="{2F7AEBF9-C1DA-4B81-91F8-941B54150DEA}" type="pres">
      <dgm:prSet presAssocID="{A8EAF610-FF2B-419E-82F9-87FA7FFDFD58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65035600-5C52-42AC-B7D3-E11A11782D65}" srcId="{8598B143-64FC-4D4E-981F-B15342004530}" destId="{A8EAF610-FF2B-419E-82F9-87FA7FFDFD58}" srcOrd="1" destOrd="0" parTransId="{50D6F81D-401F-42F5-B46F-E39440BDC358}" sibTransId="{F386AFD0-77D8-4105-9F88-0A47FD0CFC3A}"/>
    <dgm:cxn modelId="{32DD7A21-C004-4414-A15C-BDEE5C2FA0C9}" type="presOf" srcId="{67853BB0-0064-40AB-9CCA-E1DAC05BEFC1}" destId="{20BCA5A9-004E-469D-A84D-BBB17B84DE40}" srcOrd="0" destOrd="0" presId="urn:microsoft.com/office/officeart/2005/8/layout/vList2"/>
    <dgm:cxn modelId="{AAA23C28-D000-4E36-AB72-8C58B1846EF3}" type="presOf" srcId="{8598B143-64FC-4D4E-981F-B15342004530}" destId="{F0D4FB91-C72A-4489-9FC6-5F3871F7EDA3}" srcOrd="0" destOrd="0" presId="urn:microsoft.com/office/officeart/2005/8/layout/vList2"/>
    <dgm:cxn modelId="{4CCA3F5C-3A0B-477F-86AE-A16903DC952E}" type="presOf" srcId="{A8EAF610-FF2B-419E-82F9-87FA7FFDFD58}" destId="{2F7AEBF9-C1DA-4B81-91F8-941B54150DEA}" srcOrd="0" destOrd="0" presId="urn:microsoft.com/office/officeart/2005/8/layout/vList2"/>
    <dgm:cxn modelId="{8700E7A7-152F-4841-B8AE-375F9346D505}" srcId="{8598B143-64FC-4D4E-981F-B15342004530}" destId="{67853BB0-0064-40AB-9CCA-E1DAC05BEFC1}" srcOrd="0" destOrd="0" parTransId="{B535773F-5DDD-4EB6-B9DC-B689F536FD1A}" sibTransId="{49720EC9-2F07-4BA6-A9C2-EAAF01D2D31E}"/>
    <dgm:cxn modelId="{16E6BFEB-F767-4A82-8320-DEC99BFB1F07}" type="presParOf" srcId="{F0D4FB91-C72A-4489-9FC6-5F3871F7EDA3}" destId="{20BCA5A9-004E-469D-A84D-BBB17B84DE40}" srcOrd="0" destOrd="0" presId="urn:microsoft.com/office/officeart/2005/8/layout/vList2"/>
    <dgm:cxn modelId="{A1A91A89-3937-42E9-9FA7-ED9A5315F746}" type="presParOf" srcId="{F0D4FB91-C72A-4489-9FC6-5F3871F7EDA3}" destId="{6C8BB085-B5C2-42CA-A894-0B460A670F77}" srcOrd="1" destOrd="0" presId="urn:microsoft.com/office/officeart/2005/8/layout/vList2"/>
    <dgm:cxn modelId="{6DAACCF4-DC3D-446E-9896-97926FB3CBED}" type="presParOf" srcId="{F0D4FB91-C72A-4489-9FC6-5F3871F7EDA3}" destId="{2F7AEBF9-C1DA-4B81-91F8-941B54150DE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A0F735-EB74-41CA-8B5D-AF5FBA83AB44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en-US"/>
        </a:p>
      </dgm:t>
    </dgm:pt>
    <dgm:pt modelId="{8011195D-F297-4B8D-A169-5DFFCC8CC3DC}">
      <dgm:prSet/>
      <dgm:spPr/>
      <dgm:t>
        <a:bodyPr/>
        <a:lstStyle/>
        <a:p>
          <a:r>
            <a:rPr lang="en-US"/>
            <a:t>Fire Fox: put link in URL </a:t>
          </a:r>
          <a:r>
            <a:rPr lang="en-US">
              <a:hlinkClick xmlns:r="http://schemas.openxmlformats.org/officeDocument/2006/relationships" r:id="rId1"/>
            </a:rPr>
            <a:t>https://drive.google.com/</a:t>
          </a:r>
          <a:endParaRPr lang="en-US"/>
        </a:p>
      </dgm:t>
    </dgm:pt>
    <dgm:pt modelId="{B154C1E1-0A90-470B-B1C7-DD9B96B6B15E}" type="parTrans" cxnId="{5153C23F-BC97-4347-9174-097EAFE0B764}">
      <dgm:prSet/>
      <dgm:spPr/>
      <dgm:t>
        <a:bodyPr/>
        <a:lstStyle/>
        <a:p>
          <a:endParaRPr lang="en-US"/>
        </a:p>
      </dgm:t>
    </dgm:pt>
    <dgm:pt modelId="{F51CA8BE-6F39-472B-90FC-C4B306827237}" type="sibTrans" cxnId="{5153C23F-BC97-4347-9174-097EAFE0B764}">
      <dgm:prSet/>
      <dgm:spPr/>
      <dgm:t>
        <a:bodyPr/>
        <a:lstStyle/>
        <a:p>
          <a:endParaRPr lang="en-US"/>
        </a:p>
      </dgm:t>
    </dgm:pt>
    <dgm:pt modelId="{8E060C90-023E-4036-AA07-69EC2D7B2A20}">
      <dgm:prSet/>
      <dgm:spPr/>
      <dgm:t>
        <a:bodyPr/>
        <a:lstStyle/>
        <a:p>
          <a:r>
            <a:rPr lang="en-US"/>
            <a:t>Google Chrome: </a:t>
          </a:r>
          <a:r>
            <a:rPr lang="en-US">
              <a:hlinkClick xmlns:r="http://schemas.openxmlformats.org/officeDocument/2006/relationships" r:id="rId1"/>
            </a:rPr>
            <a:t>https://drive.google.com/</a:t>
          </a:r>
          <a:r>
            <a:rPr lang="en-US"/>
            <a:t> or click waffle icon </a:t>
          </a:r>
        </a:p>
      </dgm:t>
    </dgm:pt>
    <dgm:pt modelId="{C5B4C9D0-B46E-4111-90D6-1A25C7FBCB3A}" type="parTrans" cxnId="{7159F13C-95D5-4033-86DF-311FE6C0BB50}">
      <dgm:prSet/>
      <dgm:spPr/>
      <dgm:t>
        <a:bodyPr/>
        <a:lstStyle/>
        <a:p>
          <a:endParaRPr lang="en-US"/>
        </a:p>
      </dgm:t>
    </dgm:pt>
    <dgm:pt modelId="{A351A972-4CC0-436F-B682-E60EE9075E3D}" type="sibTrans" cxnId="{7159F13C-95D5-4033-86DF-311FE6C0BB50}">
      <dgm:prSet/>
      <dgm:spPr/>
      <dgm:t>
        <a:bodyPr/>
        <a:lstStyle/>
        <a:p>
          <a:endParaRPr lang="en-US"/>
        </a:p>
      </dgm:t>
    </dgm:pt>
    <dgm:pt modelId="{EC84C943-069F-4EA5-8D9C-3DAE916BC4AB}">
      <dgm:prSet/>
      <dgm:spPr/>
      <dgm:t>
        <a:bodyPr/>
        <a:lstStyle/>
        <a:p>
          <a:r>
            <a:rPr lang="en-US"/>
            <a:t>Microsoft Edge: </a:t>
          </a:r>
          <a:r>
            <a:rPr lang="en-US">
              <a:hlinkClick xmlns:r="http://schemas.openxmlformats.org/officeDocument/2006/relationships" r:id="rId1"/>
            </a:rPr>
            <a:t>https://drive.google.com/</a:t>
          </a:r>
          <a:endParaRPr lang="en-US"/>
        </a:p>
      </dgm:t>
    </dgm:pt>
    <dgm:pt modelId="{49A7A5C2-1785-4F81-A29D-F6D0A8599423}" type="parTrans" cxnId="{64670419-2722-48A9-9E2C-60F47BB72F25}">
      <dgm:prSet/>
      <dgm:spPr/>
      <dgm:t>
        <a:bodyPr/>
        <a:lstStyle/>
        <a:p>
          <a:endParaRPr lang="en-US"/>
        </a:p>
      </dgm:t>
    </dgm:pt>
    <dgm:pt modelId="{C80E64CF-FAF5-45BF-8138-301A23640946}" type="sibTrans" cxnId="{64670419-2722-48A9-9E2C-60F47BB72F25}">
      <dgm:prSet/>
      <dgm:spPr/>
      <dgm:t>
        <a:bodyPr/>
        <a:lstStyle/>
        <a:p>
          <a:endParaRPr lang="en-US"/>
        </a:p>
      </dgm:t>
    </dgm:pt>
    <dgm:pt modelId="{4BBFD498-EE24-4781-A147-6563CD71E716}" type="pres">
      <dgm:prSet presAssocID="{D8A0F735-EB74-41CA-8B5D-AF5FBA83AB44}" presName="linear" presStyleCnt="0">
        <dgm:presLayoutVars>
          <dgm:animLvl val="lvl"/>
          <dgm:resizeHandles val="exact"/>
        </dgm:presLayoutVars>
      </dgm:prSet>
      <dgm:spPr/>
    </dgm:pt>
    <dgm:pt modelId="{45F29731-D1C8-4BD7-94E2-F74047043FB7}" type="pres">
      <dgm:prSet presAssocID="{8011195D-F297-4B8D-A169-5DFFCC8CC3D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3CF1ACE-9209-4461-BA7D-2FB1753097D4}" type="pres">
      <dgm:prSet presAssocID="{F51CA8BE-6F39-472B-90FC-C4B306827237}" presName="spacer" presStyleCnt="0"/>
      <dgm:spPr/>
    </dgm:pt>
    <dgm:pt modelId="{79DE1047-5C04-40D2-9311-8598E5D518FD}" type="pres">
      <dgm:prSet presAssocID="{8E060C90-023E-4036-AA07-69EC2D7B2A2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10D1A0F-CB5E-4215-843A-16B76ADFB298}" type="pres">
      <dgm:prSet presAssocID="{A351A972-4CC0-436F-B682-E60EE9075E3D}" presName="spacer" presStyleCnt="0"/>
      <dgm:spPr/>
    </dgm:pt>
    <dgm:pt modelId="{7D5BB283-4A1A-44B0-86D7-210C36B3A931}" type="pres">
      <dgm:prSet presAssocID="{EC84C943-069F-4EA5-8D9C-3DAE916BC4A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4670419-2722-48A9-9E2C-60F47BB72F25}" srcId="{D8A0F735-EB74-41CA-8B5D-AF5FBA83AB44}" destId="{EC84C943-069F-4EA5-8D9C-3DAE916BC4AB}" srcOrd="2" destOrd="0" parTransId="{49A7A5C2-1785-4F81-A29D-F6D0A8599423}" sibTransId="{C80E64CF-FAF5-45BF-8138-301A23640946}"/>
    <dgm:cxn modelId="{7159F13C-95D5-4033-86DF-311FE6C0BB50}" srcId="{D8A0F735-EB74-41CA-8B5D-AF5FBA83AB44}" destId="{8E060C90-023E-4036-AA07-69EC2D7B2A20}" srcOrd="1" destOrd="0" parTransId="{C5B4C9D0-B46E-4111-90D6-1A25C7FBCB3A}" sibTransId="{A351A972-4CC0-436F-B682-E60EE9075E3D}"/>
    <dgm:cxn modelId="{5153C23F-BC97-4347-9174-097EAFE0B764}" srcId="{D8A0F735-EB74-41CA-8B5D-AF5FBA83AB44}" destId="{8011195D-F297-4B8D-A169-5DFFCC8CC3DC}" srcOrd="0" destOrd="0" parTransId="{B154C1E1-0A90-470B-B1C7-DD9B96B6B15E}" sibTransId="{F51CA8BE-6F39-472B-90FC-C4B306827237}"/>
    <dgm:cxn modelId="{3EABF093-AFCC-47B0-AAF0-3AF61170322E}" type="presOf" srcId="{EC84C943-069F-4EA5-8D9C-3DAE916BC4AB}" destId="{7D5BB283-4A1A-44B0-86D7-210C36B3A931}" srcOrd="0" destOrd="0" presId="urn:microsoft.com/office/officeart/2005/8/layout/vList2"/>
    <dgm:cxn modelId="{FB226A99-4D73-4FDE-B052-66B08FCFBE16}" type="presOf" srcId="{8011195D-F297-4B8D-A169-5DFFCC8CC3DC}" destId="{45F29731-D1C8-4BD7-94E2-F74047043FB7}" srcOrd="0" destOrd="0" presId="urn:microsoft.com/office/officeart/2005/8/layout/vList2"/>
    <dgm:cxn modelId="{E4A64DE3-C75B-42F9-AF9D-E77ED5FE423F}" type="presOf" srcId="{D8A0F735-EB74-41CA-8B5D-AF5FBA83AB44}" destId="{4BBFD498-EE24-4781-A147-6563CD71E716}" srcOrd="0" destOrd="0" presId="urn:microsoft.com/office/officeart/2005/8/layout/vList2"/>
    <dgm:cxn modelId="{2D7AF1E9-8954-4528-993A-26A8DCEE17EB}" type="presOf" srcId="{8E060C90-023E-4036-AA07-69EC2D7B2A20}" destId="{79DE1047-5C04-40D2-9311-8598E5D518FD}" srcOrd="0" destOrd="0" presId="urn:microsoft.com/office/officeart/2005/8/layout/vList2"/>
    <dgm:cxn modelId="{423FDC89-F604-4B73-A9AE-F766863124DF}" type="presParOf" srcId="{4BBFD498-EE24-4781-A147-6563CD71E716}" destId="{45F29731-D1C8-4BD7-94E2-F74047043FB7}" srcOrd="0" destOrd="0" presId="urn:microsoft.com/office/officeart/2005/8/layout/vList2"/>
    <dgm:cxn modelId="{4F4865D8-9494-4447-8D04-63BD31B35A16}" type="presParOf" srcId="{4BBFD498-EE24-4781-A147-6563CD71E716}" destId="{D3CF1ACE-9209-4461-BA7D-2FB1753097D4}" srcOrd="1" destOrd="0" presId="urn:microsoft.com/office/officeart/2005/8/layout/vList2"/>
    <dgm:cxn modelId="{D564D1A8-C9B0-4CF0-A29F-FE7E71548420}" type="presParOf" srcId="{4BBFD498-EE24-4781-A147-6563CD71E716}" destId="{79DE1047-5C04-40D2-9311-8598E5D518FD}" srcOrd="2" destOrd="0" presId="urn:microsoft.com/office/officeart/2005/8/layout/vList2"/>
    <dgm:cxn modelId="{D0B6F65F-7ECB-44D8-BEF7-0F35BE71328A}" type="presParOf" srcId="{4BBFD498-EE24-4781-A147-6563CD71E716}" destId="{010D1A0F-CB5E-4215-843A-16B76ADFB298}" srcOrd="3" destOrd="0" presId="urn:microsoft.com/office/officeart/2005/8/layout/vList2"/>
    <dgm:cxn modelId="{2F0BE8C2-0EB6-4BE0-B888-E8075D66BD26}" type="presParOf" srcId="{4BBFD498-EE24-4781-A147-6563CD71E716}" destId="{7D5BB283-4A1A-44B0-86D7-210C36B3A93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A847B0-646D-4D67-9A49-4DCE66F6F29C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589357D-7B61-4B85-AAEF-3E682FF9B31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Please let me know if you have any questions. You can call, text, or email</a:t>
          </a:r>
        </a:p>
        <a:p>
          <a:pPr>
            <a:lnSpc>
              <a:spcPct val="100000"/>
            </a:lnSpc>
          </a:pPr>
          <a:r>
            <a:rPr lang="en-US" dirty="0"/>
            <a:t>231.330.2895 or triley@nmcaa.net  </a:t>
          </a:r>
        </a:p>
      </dgm:t>
    </dgm:pt>
    <dgm:pt modelId="{B91A5010-547F-4828-8AA3-FFBE0BDFF173}" type="parTrans" cxnId="{A9E6145B-8B74-4098-A5E2-68888F1D2879}">
      <dgm:prSet/>
      <dgm:spPr/>
      <dgm:t>
        <a:bodyPr/>
        <a:lstStyle/>
        <a:p>
          <a:endParaRPr lang="en-US"/>
        </a:p>
      </dgm:t>
    </dgm:pt>
    <dgm:pt modelId="{BAFA64FD-E0D0-4805-ABB8-6BB178D5E546}" type="sibTrans" cxnId="{A9E6145B-8B74-4098-A5E2-68888F1D2879}">
      <dgm:prSet/>
      <dgm:spPr/>
      <dgm:t>
        <a:bodyPr/>
        <a:lstStyle/>
        <a:p>
          <a:endParaRPr lang="en-US"/>
        </a:p>
      </dgm:t>
    </dgm:pt>
    <dgm:pt modelId="{FD52C2D7-81D9-44B6-9D9F-E14491BB6D8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Learn Google Drive tips at the next session on </a:t>
          </a:r>
          <a:r>
            <a:rPr lang="en-US"/>
            <a:t>Thursday 11a-12p</a:t>
          </a:r>
          <a:endParaRPr lang="en-US" dirty="0"/>
        </a:p>
      </dgm:t>
    </dgm:pt>
    <dgm:pt modelId="{738C0329-7B82-4792-A931-177B348BB792}" type="parTrans" cxnId="{A08135FD-5410-4509-BA9B-9C735F9A127B}">
      <dgm:prSet/>
      <dgm:spPr/>
      <dgm:t>
        <a:bodyPr/>
        <a:lstStyle/>
        <a:p>
          <a:endParaRPr lang="en-US"/>
        </a:p>
      </dgm:t>
    </dgm:pt>
    <dgm:pt modelId="{2296AC5C-C4D0-4773-BB10-8FA492C263BB}" type="sibTrans" cxnId="{A08135FD-5410-4509-BA9B-9C735F9A127B}">
      <dgm:prSet/>
      <dgm:spPr/>
      <dgm:t>
        <a:bodyPr/>
        <a:lstStyle/>
        <a:p>
          <a:endParaRPr lang="en-US"/>
        </a:p>
      </dgm:t>
    </dgm:pt>
    <dgm:pt modelId="{9BFDCE7A-BAF0-4B99-9515-5EAC7431BE67}" type="pres">
      <dgm:prSet presAssocID="{DCA847B0-646D-4D67-9A49-4DCE66F6F29C}" presName="outerComposite" presStyleCnt="0">
        <dgm:presLayoutVars>
          <dgm:chMax val="5"/>
          <dgm:dir/>
          <dgm:resizeHandles val="exact"/>
        </dgm:presLayoutVars>
      </dgm:prSet>
      <dgm:spPr/>
    </dgm:pt>
    <dgm:pt modelId="{3AEA67E6-8EC5-4006-AE6F-3C48811A3F87}" type="pres">
      <dgm:prSet presAssocID="{DCA847B0-646D-4D67-9A49-4DCE66F6F29C}" presName="dummyMaxCanvas" presStyleCnt="0">
        <dgm:presLayoutVars/>
      </dgm:prSet>
      <dgm:spPr/>
    </dgm:pt>
    <dgm:pt modelId="{1F2DBC16-4C3D-46DE-91B0-C96729EA1CF8}" type="pres">
      <dgm:prSet presAssocID="{DCA847B0-646D-4D67-9A49-4DCE66F6F29C}" presName="TwoNodes_1" presStyleLbl="node1" presStyleIdx="0" presStyleCnt="2" custLinFactY="23585" custLinFactNeighborX="17647" custLinFactNeighborY="100000">
        <dgm:presLayoutVars>
          <dgm:bulletEnabled val="1"/>
        </dgm:presLayoutVars>
      </dgm:prSet>
      <dgm:spPr/>
    </dgm:pt>
    <dgm:pt modelId="{D2B3E915-1EF6-4DC9-A446-42AD01C21F07}" type="pres">
      <dgm:prSet presAssocID="{DCA847B0-646D-4D67-9A49-4DCE66F6F29C}" presName="TwoNodes_2" presStyleLbl="node1" presStyleIdx="1" presStyleCnt="2" custLinFactY="-18270" custLinFactNeighborX="-17647" custLinFactNeighborY="-100000">
        <dgm:presLayoutVars>
          <dgm:bulletEnabled val="1"/>
        </dgm:presLayoutVars>
      </dgm:prSet>
      <dgm:spPr/>
    </dgm:pt>
    <dgm:pt modelId="{8C77F310-8C44-4085-893F-3A2898C28185}" type="pres">
      <dgm:prSet presAssocID="{DCA847B0-646D-4D67-9A49-4DCE66F6F29C}" presName="TwoConn_1-2" presStyleLbl="fgAccFollowNode1" presStyleIdx="0" presStyleCnt="1">
        <dgm:presLayoutVars>
          <dgm:bulletEnabled val="1"/>
        </dgm:presLayoutVars>
      </dgm:prSet>
      <dgm:spPr/>
    </dgm:pt>
    <dgm:pt modelId="{28647B93-CF64-44A9-86E3-C795FEE000AD}" type="pres">
      <dgm:prSet presAssocID="{DCA847B0-646D-4D67-9A49-4DCE66F6F29C}" presName="TwoNodes_1_text" presStyleLbl="node1" presStyleIdx="1" presStyleCnt="2">
        <dgm:presLayoutVars>
          <dgm:bulletEnabled val="1"/>
        </dgm:presLayoutVars>
      </dgm:prSet>
      <dgm:spPr/>
    </dgm:pt>
    <dgm:pt modelId="{90E562F6-9EAB-47EE-A28C-BDB87C226012}" type="pres">
      <dgm:prSet presAssocID="{DCA847B0-646D-4D67-9A49-4DCE66F6F29C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F6C64410-B8F0-46F1-A8C7-87AA9EABA645}" type="presOf" srcId="{DCA847B0-646D-4D67-9A49-4DCE66F6F29C}" destId="{9BFDCE7A-BAF0-4B99-9515-5EAC7431BE67}" srcOrd="0" destOrd="0" presId="urn:microsoft.com/office/officeart/2005/8/layout/vProcess5"/>
    <dgm:cxn modelId="{A9E6145B-8B74-4098-A5E2-68888F1D2879}" srcId="{DCA847B0-646D-4D67-9A49-4DCE66F6F29C}" destId="{4589357D-7B61-4B85-AAEF-3E682FF9B311}" srcOrd="0" destOrd="0" parTransId="{B91A5010-547F-4828-8AA3-FFBE0BDFF173}" sibTransId="{BAFA64FD-E0D0-4805-ABB8-6BB178D5E546}"/>
    <dgm:cxn modelId="{D909E766-6ADA-4795-AD79-DA4A4164B98A}" type="presOf" srcId="{FD52C2D7-81D9-44B6-9D9F-E14491BB6D82}" destId="{90E562F6-9EAB-47EE-A28C-BDB87C226012}" srcOrd="1" destOrd="0" presId="urn:microsoft.com/office/officeart/2005/8/layout/vProcess5"/>
    <dgm:cxn modelId="{76768194-94B8-426E-A470-7D335F7A346C}" type="presOf" srcId="{4589357D-7B61-4B85-AAEF-3E682FF9B311}" destId="{1F2DBC16-4C3D-46DE-91B0-C96729EA1CF8}" srcOrd="0" destOrd="0" presId="urn:microsoft.com/office/officeart/2005/8/layout/vProcess5"/>
    <dgm:cxn modelId="{B36EF69C-A55A-48ED-AA1C-66F760F2A547}" type="presOf" srcId="{FD52C2D7-81D9-44B6-9D9F-E14491BB6D82}" destId="{D2B3E915-1EF6-4DC9-A446-42AD01C21F07}" srcOrd="0" destOrd="0" presId="urn:microsoft.com/office/officeart/2005/8/layout/vProcess5"/>
    <dgm:cxn modelId="{D3F0B0AF-8702-440E-B337-86194D346BA7}" type="presOf" srcId="{BAFA64FD-E0D0-4805-ABB8-6BB178D5E546}" destId="{8C77F310-8C44-4085-893F-3A2898C28185}" srcOrd="0" destOrd="0" presId="urn:microsoft.com/office/officeart/2005/8/layout/vProcess5"/>
    <dgm:cxn modelId="{B74FF4B0-9DC7-4277-94CB-609ECF2C9C7C}" type="presOf" srcId="{4589357D-7B61-4B85-AAEF-3E682FF9B311}" destId="{28647B93-CF64-44A9-86E3-C795FEE000AD}" srcOrd="1" destOrd="0" presId="urn:microsoft.com/office/officeart/2005/8/layout/vProcess5"/>
    <dgm:cxn modelId="{A08135FD-5410-4509-BA9B-9C735F9A127B}" srcId="{DCA847B0-646D-4D67-9A49-4DCE66F6F29C}" destId="{FD52C2D7-81D9-44B6-9D9F-E14491BB6D82}" srcOrd="1" destOrd="0" parTransId="{738C0329-7B82-4792-A931-177B348BB792}" sibTransId="{2296AC5C-C4D0-4773-BB10-8FA492C263BB}"/>
    <dgm:cxn modelId="{613ECA0C-5AD0-4080-AC27-13C5DB88A543}" type="presParOf" srcId="{9BFDCE7A-BAF0-4B99-9515-5EAC7431BE67}" destId="{3AEA67E6-8EC5-4006-AE6F-3C48811A3F87}" srcOrd="0" destOrd="0" presId="urn:microsoft.com/office/officeart/2005/8/layout/vProcess5"/>
    <dgm:cxn modelId="{0A73F714-5070-45FE-9A97-D5C02D04B8C2}" type="presParOf" srcId="{9BFDCE7A-BAF0-4B99-9515-5EAC7431BE67}" destId="{1F2DBC16-4C3D-46DE-91B0-C96729EA1CF8}" srcOrd="1" destOrd="0" presId="urn:microsoft.com/office/officeart/2005/8/layout/vProcess5"/>
    <dgm:cxn modelId="{74B21320-5F28-4428-AA55-724C5CEAD1BF}" type="presParOf" srcId="{9BFDCE7A-BAF0-4B99-9515-5EAC7431BE67}" destId="{D2B3E915-1EF6-4DC9-A446-42AD01C21F07}" srcOrd="2" destOrd="0" presId="urn:microsoft.com/office/officeart/2005/8/layout/vProcess5"/>
    <dgm:cxn modelId="{8D98A155-26E5-46AA-AC37-4C1EEE0E9474}" type="presParOf" srcId="{9BFDCE7A-BAF0-4B99-9515-5EAC7431BE67}" destId="{8C77F310-8C44-4085-893F-3A2898C28185}" srcOrd="3" destOrd="0" presId="urn:microsoft.com/office/officeart/2005/8/layout/vProcess5"/>
    <dgm:cxn modelId="{41F06F7B-9813-4D9E-A405-EE83B5DA0DDE}" type="presParOf" srcId="{9BFDCE7A-BAF0-4B99-9515-5EAC7431BE67}" destId="{28647B93-CF64-44A9-86E3-C795FEE000AD}" srcOrd="4" destOrd="0" presId="urn:microsoft.com/office/officeart/2005/8/layout/vProcess5"/>
    <dgm:cxn modelId="{88249AE8-CAD8-4A7F-956A-28A28C606FE1}" type="presParOf" srcId="{9BFDCE7A-BAF0-4B99-9515-5EAC7431BE67}" destId="{90E562F6-9EAB-47EE-A28C-BDB87C226012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95480C-13B1-4661-83BF-2A1B56B2CF54}">
      <dsp:nvSpPr>
        <dsp:cNvPr id="0" name=""/>
        <dsp:cNvSpPr/>
      </dsp:nvSpPr>
      <dsp:spPr>
        <a:xfrm>
          <a:off x="0" y="0"/>
          <a:ext cx="8414428" cy="66409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DISCLAMER</a:t>
          </a:r>
          <a:r>
            <a:rPr lang="en-US" sz="2800" kern="1200" dirty="0"/>
            <a:t>: I am still learning &amp; I am self taught </a:t>
          </a:r>
          <a:r>
            <a:rPr lang="en-US" sz="2800" kern="1200" dirty="0">
              <a:sym typeface="Wingdings" panose="05000000000000000000" pitchFamily="2" charset="2"/>
            </a:rPr>
            <a:t></a:t>
          </a:r>
          <a:endParaRPr lang="en-US" sz="2800" kern="1200" dirty="0"/>
        </a:p>
      </dsp:txBody>
      <dsp:txXfrm>
        <a:off x="19451" y="19451"/>
        <a:ext cx="7620120" cy="625190"/>
      </dsp:txXfrm>
    </dsp:sp>
    <dsp:sp modelId="{F28F099E-B799-4942-97D7-192464954E97}">
      <dsp:nvSpPr>
        <dsp:cNvPr id="0" name=""/>
        <dsp:cNvSpPr/>
      </dsp:nvSpPr>
      <dsp:spPr>
        <a:xfrm>
          <a:off x="628350" y="756328"/>
          <a:ext cx="8414428" cy="664092"/>
        </a:xfrm>
        <a:prstGeom prst="roundRect">
          <a:avLst>
            <a:gd name="adj" fmla="val 10000"/>
          </a:avLst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What is Google Drive?</a:t>
          </a:r>
        </a:p>
      </dsp:txBody>
      <dsp:txXfrm>
        <a:off x="647801" y="775779"/>
        <a:ext cx="7315515" cy="625190"/>
      </dsp:txXfrm>
    </dsp:sp>
    <dsp:sp modelId="{A098AD4D-5703-437E-A4BA-8C750DE34DC2}">
      <dsp:nvSpPr>
        <dsp:cNvPr id="0" name=""/>
        <dsp:cNvSpPr/>
      </dsp:nvSpPr>
      <dsp:spPr>
        <a:xfrm>
          <a:off x="1256700" y="1512656"/>
          <a:ext cx="8414428" cy="664092"/>
        </a:xfrm>
        <a:prstGeom prst="roundRect">
          <a:avLst>
            <a:gd name="adj" fmla="val 1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Do you have an account?</a:t>
          </a:r>
        </a:p>
      </dsp:txBody>
      <dsp:txXfrm>
        <a:off x="1276151" y="1532107"/>
        <a:ext cx="7315515" cy="625190"/>
      </dsp:txXfrm>
    </dsp:sp>
    <dsp:sp modelId="{B1681B9B-A8ED-4080-B195-6D4850C3C2BA}">
      <dsp:nvSpPr>
        <dsp:cNvPr id="0" name=""/>
        <dsp:cNvSpPr/>
      </dsp:nvSpPr>
      <dsp:spPr>
        <a:xfrm>
          <a:off x="1885050" y="2268984"/>
          <a:ext cx="8414428" cy="664092"/>
        </a:xfrm>
        <a:prstGeom prst="roundRect">
          <a:avLst>
            <a:gd name="adj" fmla="val 10000"/>
          </a:avLst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Set up account</a:t>
          </a:r>
        </a:p>
      </dsp:txBody>
      <dsp:txXfrm>
        <a:off x="1904501" y="2288435"/>
        <a:ext cx="7315515" cy="625190"/>
      </dsp:txXfrm>
    </dsp:sp>
    <dsp:sp modelId="{E7BE2154-2EAC-4C67-8521-AC695BD4416F}">
      <dsp:nvSpPr>
        <dsp:cNvPr id="0" name=""/>
        <dsp:cNvSpPr/>
      </dsp:nvSpPr>
      <dsp:spPr>
        <a:xfrm>
          <a:off x="2513400" y="3025312"/>
          <a:ext cx="8414428" cy="664092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How to access the account</a:t>
          </a:r>
        </a:p>
      </dsp:txBody>
      <dsp:txXfrm>
        <a:off x="2532851" y="3044763"/>
        <a:ext cx="7315515" cy="625190"/>
      </dsp:txXfrm>
    </dsp:sp>
    <dsp:sp modelId="{22F20759-4812-4EF2-8EA2-0F463E1314AF}">
      <dsp:nvSpPr>
        <dsp:cNvPr id="0" name=""/>
        <dsp:cNvSpPr/>
      </dsp:nvSpPr>
      <dsp:spPr>
        <a:xfrm>
          <a:off x="7982767" y="485156"/>
          <a:ext cx="431660" cy="43166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8079890" y="485156"/>
        <a:ext cx="237414" cy="324824"/>
      </dsp:txXfrm>
    </dsp:sp>
    <dsp:sp modelId="{D614CEB7-5CBC-4E59-BC32-348CFB156E74}">
      <dsp:nvSpPr>
        <dsp:cNvPr id="0" name=""/>
        <dsp:cNvSpPr/>
      </dsp:nvSpPr>
      <dsp:spPr>
        <a:xfrm>
          <a:off x="8611118" y="1241484"/>
          <a:ext cx="431660" cy="43166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2246587"/>
            <a:satOff val="-7611"/>
            <a:lumOff val="-97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8708241" y="1241484"/>
        <a:ext cx="237414" cy="324824"/>
      </dsp:txXfrm>
    </dsp:sp>
    <dsp:sp modelId="{13D2B189-0FE0-43A6-A476-0EA10D1A3008}">
      <dsp:nvSpPr>
        <dsp:cNvPr id="0" name=""/>
        <dsp:cNvSpPr/>
      </dsp:nvSpPr>
      <dsp:spPr>
        <a:xfrm>
          <a:off x="9239468" y="1986744"/>
          <a:ext cx="431660" cy="43166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4493175"/>
            <a:satOff val="-15221"/>
            <a:lumOff val="-1952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9336591" y="1986744"/>
        <a:ext cx="237414" cy="324824"/>
      </dsp:txXfrm>
    </dsp:sp>
    <dsp:sp modelId="{D9C3DB20-F3DC-422B-8C62-501198AC72F4}">
      <dsp:nvSpPr>
        <dsp:cNvPr id="0" name=""/>
        <dsp:cNvSpPr/>
      </dsp:nvSpPr>
      <dsp:spPr>
        <a:xfrm>
          <a:off x="9867818" y="2750451"/>
          <a:ext cx="431660" cy="43166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9964941" y="2750451"/>
        <a:ext cx="237414" cy="3248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BCA5A9-004E-469D-A84D-BBB17B84DE40}">
      <dsp:nvSpPr>
        <dsp:cNvPr id="0" name=""/>
        <dsp:cNvSpPr/>
      </dsp:nvSpPr>
      <dsp:spPr>
        <a:xfrm>
          <a:off x="0" y="314081"/>
          <a:ext cx="10515600" cy="181467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0" i="0" kern="1200" dirty="0"/>
            <a:t>Google Drive is a </a:t>
          </a:r>
          <a:r>
            <a:rPr lang="en-US" sz="3300" b="1" i="0" kern="1200" dirty="0"/>
            <a:t>cloud-based storage solution</a:t>
          </a:r>
          <a:r>
            <a:rPr lang="en-US" sz="3300" b="0" i="0" kern="1200" dirty="0"/>
            <a:t> that allows you to save files and folders online and access them anywhere from any smartphone, tablet, or computer. </a:t>
          </a:r>
          <a:endParaRPr lang="en-US" sz="3300" kern="1200" dirty="0"/>
        </a:p>
      </dsp:txBody>
      <dsp:txXfrm>
        <a:off x="88585" y="402666"/>
        <a:ext cx="10338430" cy="1637500"/>
      </dsp:txXfrm>
    </dsp:sp>
    <dsp:sp modelId="{2F7AEBF9-C1DA-4B81-91F8-941B54150DEA}">
      <dsp:nvSpPr>
        <dsp:cNvPr id="0" name=""/>
        <dsp:cNvSpPr/>
      </dsp:nvSpPr>
      <dsp:spPr>
        <a:xfrm>
          <a:off x="0" y="2223792"/>
          <a:ext cx="10515600" cy="1814670"/>
        </a:xfrm>
        <a:prstGeom prst="round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0" i="0" kern="1200"/>
            <a:t>You can use Drive on your computer or mobile device to securely upload files and edit them online. </a:t>
          </a:r>
          <a:endParaRPr lang="en-US" sz="3300" kern="1200"/>
        </a:p>
      </dsp:txBody>
      <dsp:txXfrm>
        <a:off x="88585" y="2312377"/>
        <a:ext cx="10338430" cy="16375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F29731-D1C8-4BD7-94E2-F74047043FB7}">
      <dsp:nvSpPr>
        <dsp:cNvPr id="0" name=""/>
        <dsp:cNvSpPr/>
      </dsp:nvSpPr>
      <dsp:spPr>
        <a:xfrm>
          <a:off x="0" y="51766"/>
          <a:ext cx="10515600" cy="135065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Fire Fox: put link in URL </a:t>
          </a:r>
          <a:r>
            <a:rPr lang="en-US" sz="3400" kern="1200">
              <a:hlinkClick xmlns:r="http://schemas.openxmlformats.org/officeDocument/2006/relationships" r:id="rId1"/>
            </a:rPr>
            <a:t>https://drive.google.com/</a:t>
          </a:r>
          <a:endParaRPr lang="en-US" sz="3400" kern="1200"/>
        </a:p>
      </dsp:txBody>
      <dsp:txXfrm>
        <a:off x="65934" y="117700"/>
        <a:ext cx="10383732" cy="1218787"/>
      </dsp:txXfrm>
    </dsp:sp>
    <dsp:sp modelId="{79DE1047-5C04-40D2-9311-8598E5D518FD}">
      <dsp:nvSpPr>
        <dsp:cNvPr id="0" name=""/>
        <dsp:cNvSpPr/>
      </dsp:nvSpPr>
      <dsp:spPr>
        <a:xfrm>
          <a:off x="0" y="1500341"/>
          <a:ext cx="10515600" cy="1350655"/>
        </a:xfrm>
        <a:prstGeom prst="roundRect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Google Chrome: </a:t>
          </a:r>
          <a:r>
            <a:rPr lang="en-US" sz="3400" kern="1200">
              <a:hlinkClick xmlns:r="http://schemas.openxmlformats.org/officeDocument/2006/relationships" r:id="rId1"/>
            </a:rPr>
            <a:t>https://drive.google.com/</a:t>
          </a:r>
          <a:r>
            <a:rPr lang="en-US" sz="3400" kern="1200"/>
            <a:t> or click waffle icon </a:t>
          </a:r>
        </a:p>
      </dsp:txBody>
      <dsp:txXfrm>
        <a:off x="65934" y="1566275"/>
        <a:ext cx="10383732" cy="1218787"/>
      </dsp:txXfrm>
    </dsp:sp>
    <dsp:sp modelId="{7D5BB283-4A1A-44B0-86D7-210C36B3A931}">
      <dsp:nvSpPr>
        <dsp:cNvPr id="0" name=""/>
        <dsp:cNvSpPr/>
      </dsp:nvSpPr>
      <dsp:spPr>
        <a:xfrm>
          <a:off x="0" y="2948916"/>
          <a:ext cx="10515600" cy="1350655"/>
        </a:xfrm>
        <a:prstGeom prst="round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Microsoft Edge: </a:t>
          </a:r>
          <a:r>
            <a:rPr lang="en-US" sz="3400" kern="1200">
              <a:hlinkClick xmlns:r="http://schemas.openxmlformats.org/officeDocument/2006/relationships" r:id="rId1"/>
            </a:rPr>
            <a:t>https://drive.google.com/</a:t>
          </a:r>
          <a:endParaRPr lang="en-US" sz="3400" kern="1200"/>
        </a:p>
      </dsp:txBody>
      <dsp:txXfrm>
        <a:off x="65934" y="3014850"/>
        <a:ext cx="10383732" cy="12187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2DBC16-4C3D-46DE-91B0-C96729EA1CF8}">
      <dsp:nvSpPr>
        <dsp:cNvPr id="0" name=""/>
        <dsp:cNvSpPr/>
      </dsp:nvSpPr>
      <dsp:spPr>
        <a:xfrm>
          <a:off x="1577334" y="2393899"/>
          <a:ext cx="8938260" cy="195864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Please let me know if you have any questions. You can call, text, or email</a:t>
          </a:r>
        </a:p>
        <a:p>
          <a:pPr marL="0" lvl="0" indent="0" algn="l" defTabSz="1333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231.330.2895 or triley@nmcaa.net  </a:t>
          </a:r>
        </a:p>
      </dsp:txBody>
      <dsp:txXfrm>
        <a:off x="1634701" y="2451266"/>
        <a:ext cx="6913847" cy="1843910"/>
      </dsp:txXfrm>
    </dsp:sp>
    <dsp:sp modelId="{D2B3E915-1EF6-4DC9-A446-42AD01C21F07}">
      <dsp:nvSpPr>
        <dsp:cNvPr id="0" name=""/>
        <dsp:cNvSpPr/>
      </dsp:nvSpPr>
      <dsp:spPr>
        <a:xfrm>
          <a:off x="5" y="77409"/>
          <a:ext cx="8938260" cy="1958644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Learn Google Drive tips at the next session on </a:t>
          </a:r>
          <a:r>
            <a:rPr lang="en-US" sz="3000" kern="1200"/>
            <a:t>Thursday 11a-12p</a:t>
          </a:r>
          <a:endParaRPr lang="en-US" sz="3000" kern="1200" dirty="0"/>
        </a:p>
      </dsp:txBody>
      <dsp:txXfrm>
        <a:off x="57372" y="134776"/>
        <a:ext cx="5973066" cy="1843910"/>
      </dsp:txXfrm>
    </dsp:sp>
    <dsp:sp modelId="{8C77F310-8C44-4085-893F-3A2898C28185}">
      <dsp:nvSpPr>
        <dsp:cNvPr id="0" name=""/>
        <dsp:cNvSpPr/>
      </dsp:nvSpPr>
      <dsp:spPr>
        <a:xfrm>
          <a:off x="7665140" y="1539712"/>
          <a:ext cx="1273119" cy="1273119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7951592" y="1539712"/>
        <a:ext cx="700215" cy="9580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BAC47-D835-45A7-9B47-FB2E82AA0A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1A326B-0489-4504-BB55-F7AECDCD75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77D390-46B0-4026-960F-5C6996BC1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5B12-85C0-4BE6-9FCA-1F69C58DBD6E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74739A-67B9-4085-8117-9434F379D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D56D1-0664-44D2-A2BB-C5506D075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445F-AB6E-43A4-A457-438DF0126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22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F187D-EC94-404D-BF31-22AAEE21C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896321-D93B-4707-8DED-43E338F08C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0735AD-CDCF-4247-ACBD-7010AAAA2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5B12-85C0-4BE6-9FCA-1F69C58DBD6E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81D06-A5E9-41B1-8374-996340005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A7AA6-A649-4959-B27C-FE7D12BAA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445F-AB6E-43A4-A457-438DF0126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913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6D1B0D-419D-496E-AC85-0BE98F2D2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CC1EBB-6654-426C-93DC-F3E8557C4A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2EAAFB-87F7-47EE-896F-249DBF0ED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5B12-85C0-4BE6-9FCA-1F69C58DBD6E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3F0660-80EB-4E08-8D6F-DC4DF4B02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D6B95-E77A-4345-AF82-48DC401EA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445F-AB6E-43A4-A457-438DF0126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916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DA58A-5A4D-44C6-8963-591D64964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F9106-2538-4783-9FA3-9A7DB5979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0CFDCE-90F0-482E-8676-8AEE1D569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5B12-85C0-4BE6-9FCA-1F69C58DBD6E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6B1179-96C3-4FC9-9D3C-2C37967BD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E17500-4F85-44AD-ACE1-7B9DF859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445F-AB6E-43A4-A457-438DF0126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630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207A5-1908-4EC3-93B1-541C70804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2C8FD3-BE7A-4C4A-9E20-AE1C84C34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60F96F-082E-4E99-9923-37984C936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5B12-85C0-4BE6-9FCA-1F69C58DBD6E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6B2B9-C813-4223-9F24-780DE1E04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C8FCFB-CDDB-41AB-867A-2E57D5E41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445F-AB6E-43A4-A457-438DF0126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62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0C294-42BD-4127-A518-505F67EA9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31722-FEFB-48E0-AED0-BFAE4084F1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8A3953-B8BD-408A-BAB9-D915477F92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3E1E65-E34B-4D0C-ABFD-A02A33A43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5B12-85C0-4BE6-9FCA-1F69C58DBD6E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794A8F-BF35-4B51-A6FC-8B38DC3EC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6DC277-0A39-43DB-8C97-B779349F7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445F-AB6E-43A4-A457-438DF0126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571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625CD-1BAE-40A0-85DF-BE5620632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7018C4-96DF-4845-8D77-AC0F16836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B7124B-4E45-47A1-BD85-7CDB1D4EB9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EBCA40-396A-4460-9957-43EE95FD0C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0E2ADD-6017-4FDE-9375-7825AAD353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E37B61-8151-4F44-AD5C-554DE11DA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5B12-85C0-4BE6-9FCA-1F69C58DBD6E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71376A-63DB-4B90-9BF7-7F2ACE550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A42407-F432-4280-A930-D10F8692D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445F-AB6E-43A4-A457-438DF0126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64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67336-8B4C-474B-9376-043429915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40AD9B-ECA4-46DE-81B0-907128905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5B12-85C0-4BE6-9FCA-1F69C58DBD6E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50D951-9B14-49EA-A70D-92ACA93B9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3A9057-78B1-4AF1-805A-854E23A6F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445F-AB6E-43A4-A457-438DF0126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510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59DB1E-E214-46AA-BA86-6470A72C6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5B12-85C0-4BE6-9FCA-1F69C58DBD6E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5EA292-1941-4425-9481-B01AED260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6A3021-727D-4D01-B414-D966917CF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445F-AB6E-43A4-A457-438DF0126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592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23196-A278-4FAE-9186-48A5E3671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20601-D8DA-4068-AC24-4C7A928D0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82F02C-398E-4543-B297-C669A8F511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80BFA3-2224-4927-8C9C-A62DF2163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5B12-85C0-4BE6-9FCA-1F69C58DBD6E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D07857-0205-4E57-A40E-A28C9CB6B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C5ECB0-C189-4A61-A36C-9148DA59C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445F-AB6E-43A4-A457-438DF0126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06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65C62-7046-437C-ADF5-7C78BC43D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5810B4-3DED-4BA8-97A1-7C852496F3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4398D5-421A-40B4-881C-6259190C18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DAD041-7381-439B-9B38-78BF10C07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5B12-85C0-4BE6-9FCA-1F69C58DBD6E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8C50E5-56C8-4472-A98A-BC6B33E5E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0B5D43-CA5A-42EE-8EAD-C754C4EBD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445F-AB6E-43A4-A457-438DF0126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57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8876D7-ABEE-40AA-98EF-EBF9923CF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915484-A620-47D3-BA1C-FF4137F99E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07423-E722-4881-9DF4-D99678AFF7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F5B12-85C0-4BE6-9FCA-1F69C58DBD6E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B83E9-8987-41EC-8F00-C7AF39D531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CE4186-402A-4238-AC40-4184336089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D445F-AB6E-43A4-A457-438DF0126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906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accounts.google.com/ServiceLogin/identifier?elo=1&amp;flowName=GlifWebSignIn&amp;flowEntry=ServiceLogin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334097-B7BD-40A5-BB36-D9FDD6CC7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Google Drive Set Up Agenda</a:t>
            </a:r>
          </a:p>
        </p:txBody>
      </p:sp>
      <p:graphicFrame>
        <p:nvGraphicFramePr>
          <p:cNvPr id="5" name="Subtitle 2">
            <a:extLst>
              <a:ext uri="{FF2B5EF4-FFF2-40B4-BE49-F238E27FC236}">
                <a16:creationId xmlns:a16="http://schemas.microsoft.com/office/drawing/2014/main" id="{988DF75A-F2C1-4198-B60F-7FACFBAB5C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8847388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9573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905DBCB-861E-490E-87D4-B696D5F1D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n-US" sz="5200" b="1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</a:rPr>
              <a:t>What is Google Drive? </a:t>
            </a:r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853B213B-9770-44A6-8721-A633A5F20F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9076234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5135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9B06A1-77C9-429E-BCFC-631AAF9C6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You may have an account if you have used any of these and others</a:t>
            </a:r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237E0342-76F2-454D-AE33-30B1DF28523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tretch/>
        </p:blipFill>
        <p:spPr>
          <a:xfrm>
            <a:off x="1007816" y="1964128"/>
            <a:ext cx="10176364" cy="4452160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06BFEFC6-D63D-4D8A-975F-D45FFB6F8DC1}"/>
              </a:ext>
            </a:extLst>
          </p:cNvPr>
          <p:cNvSpPr/>
          <p:nvPr/>
        </p:nvSpPr>
        <p:spPr>
          <a:xfrm>
            <a:off x="1686560" y="3139440"/>
            <a:ext cx="731520" cy="88392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D1C8C5C-6C92-44B2-89F7-3C7EAA1C35F2}"/>
              </a:ext>
            </a:extLst>
          </p:cNvPr>
          <p:cNvSpPr/>
          <p:nvPr/>
        </p:nvSpPr>
        <p:spPr>
          <a:xfrm>
            <a:off x="2418080" y="3139440"/>
            <a:ext cx="731520" cy="88392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D0205E7-29C3-44BF-8499-EDF43B16A060}"/>
              </a:ext>
            </a:extLst>
          </p:cNvPr>
          <p:cNvSpPr/>
          <p:nvPr/>
        </p:nvSpPr>
        <p:spPr>
          <a:xfrm>
            <a:off x="3791657" y="4023360"/>
            <a:ext cx="731520" cy="88392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7427152-4453-4E2B-BA56-0B6EFEDA82C7}"/>
              </a:ext>
            </a:extLst>
          </p:cNvPr>
          <p:cNvSpPr/>
          <p:nvPr/>
        </p:nvSpPr>
        <p:spPr>
          <a:xfrm>
            <a:off x="5919189" y="5532368"/>
            <a:ext cx="731520" cy="88392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037E405-1FC4-43E2-9099-59BDFB5F7072}"/>
              </a:ext>
            </a:extLst>
          </p:cNvPr>
          <p:cNvSpPr/>
          <p:nvPr/>
        </p:nvSpPr>
        <p:spPr>
          <a:xfrm>
            <a:off x="2403829" y="5532368"/>
            <a:ext cx="731520" cy="88392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4CC1FA1-7328-4E5E-A94D-6B2830AF3474}"/>
              </a:ext>
            </a:extLst>
          </p:cNvPr>
          <p:cNvSpPr/>
          <p:nvPr/>
        </p:nvSpPr>
        <p:spPr>
          <a:xfrm>
            <a:off x="5187669" y="3139440"/>
            <a:ext cx="731520" cy="88392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8520103-284C-4480-8983-60F75F15E402}"/>
              </a:ext>
            </a:extLst>
          </p:cNvPr>
          <p:cNvSpPr/>
          <p:nvPr/>
        </p:nvSpPr>
        <p:spPr>
          <a:xfrm>
            <a:off x="7904480" y="5532368"/>
            <a:ext cx="731520" cy="88392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896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CD7978C-0AE1-4117-AAFD-F8924BE8D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65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You can use your personal email or work email.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DA79437-9717-4164-AE6B-257F06EE3D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17107" y="1306196"/>
            <a:ext cx="5157787" cy="823912"/>
          </a:xfrm>
        </p:spPr>
        <p:txBody>
          <a:bodyPr>
            <a:normAutofit fontScale="25000" lnSpcReduction="20000"/>
          </a:bodyPr>
          <a:lstStyle/>
          <a:p>
            <a:pPr algn="ctr"/>
            <a:endParaRPr lang="en-US" dirty="0">
              <a:hlinkClick r:id="rId2"/>
            </a:endParaRPr>
          </a:p>
          <a:p>
            <a:pPr algn="ctr"/>
            <a:endParaRPr lang="en-US" sz="3400" dirty="0">
              <a:hlinkClick r:id="rId2"/>
            </a:endParaRPr>
          </a:p>
          <a:p>
            <a:pPr algn="ctr"/>
            <a:r>
              <a:rPr lang="en-US" sz="9600" dirty="0">
                <a:hlinkClick r:id="rId2"/>
              </a:rPr>
              <a:t>Click to create google account/sign in</a:t>
            </a:r>
            <a:endParaRPr lang="en-US" sz="9600" dirty="0"/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FA4B72A-F4E9-4003-8D5C-0842A6C541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4348" y="2062480"/>
            <a:ext cx="5157787" cy="4440555"/>
          </a:xfrm>
          <a:ln>
            <a:solidFill>
              <a:srgbClr val="0070C0"/>
            </a:solidFill>
          </a:ln>
        </p:spPr>
        <p:txBody>
          <a:bodyPr>
            <a:normAutofit fontScale="92500"/>
          </a:bodyPr>
          <a:lstStyle/>
          <a:p>
            <a:pPr marL="0" indent="0" algn="ctr" fontAlgn="base">
              <a:buNone/>
            </a:pPr>
            <a:r>
              <a:rPr lang="en-US" sz="2600" b="1" i="0" dirty="0">
                <a:solidFill>
                  <a:srgbClr val="7030A0"/>
                </a:solidFill>
                <a:effectLst/>
                <a:latin typeface="Sitka Display" panose="02000505000000020004" pitchFamily="2" charset="0"/>
              </a:rPr>
              <a:t>Using existing email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US" sz="2600" b="0" i="0" dirty="0">
                <a:solidFill>
                  <a:srgbClr val="3C4043"/>
                </a:solidFill>
                <a:effectLst/>
                <a:latin typeface="Sitka Display" panose="02000505000000020004" pitchFamily="2" charset="0"/>
              </a:rPr>
              <a:t>Click Create account.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US" sz="2600" b="0" i="0" dirty="0">
                <a:solidFill>
                  <a:srgbClr val="3C4043"/>
                </a:solidFill>
                <a:effectLst/>
                <a:latin typeface="Sitka Display" panose="02000505000000020004" pitchFamily="2" charset="0"/>
              </a:rPr>
              <a:t>Enter your name.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US" sz="2600" b="0" i="0" dirty="0">
                <a:solidFill>
                  <a:srgbClr val="3C4043"/>
                </a:solidFill>
                <a:effectLst/>
                <a:latin typeface="Sitka Display" panose="02000505000000020004" pitchFamily="2" charset="0"/>
              </a:rPr>
              <a:t>Click Use my current email address instead.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US" sz="2600" b="0" i="0" dirty="0">
                <a:solidFill>
                  <a:srgbClr val="3C4043"/>
                </a:solidFill>
                <a:effectLst/>
                <a:latin typeface="Sitka Display" panose="02000505000000020004" pitchFamily="2" charset="0"/>
              </a:rPr>
              <a:t>Enter your current email address.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US" sz="2600" b="0" i="0" dirty="0">
                <a:solidFill>
                  <a:srgbClr val="3C4043"/>
                </a:solidFill>
                <a:effectLst/>
                <a:latin typeface="Sitka Display" panose="02000505000000020004" pitchFamily="2" charset="0"/>
              </a:rPr>
              <a:t>Click Next.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US" sz="2600" b="0" i="0" dirty="0">
                <a:solidFill>
                  <a:srgbClr val="3C4043"/>
                </a:solidFill>
                <a:effectLst/>
                <a:latin typeface="Sitka Display" panose="02000505000000020004" pitchFamily="2" charset="0"/>
              </a:rPr>
              <a:t>Verify your email address with the code sent to your existing email.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US" sz="2600" b="0" i="0" dirty="0">
                <a:solidFill>
                  <a:srgbClr val="3C4043"/>
                </a:solidFill>
                <a:effectLst/>
                <a:latin typeface="Sitka Display" panose="02000505000000020004" pitchFamily="2" charset="0"/>
              </a:rPr>
              <a:t>Click Verify.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4CE3208-B66A-4713-8818-3C9885D0AE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30733" y="2133917"/>
            <a:ext cx="5183188" cy="4297679"/>
          </a:xfrm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1" dirty="0">
                <a:solidFill>
                  <a:srgbClr val="7030A0"/>
                </a:solidFill>
                <a:latin typeface="Sitka Display" panose="02000505000000020004" pitchFamily="2" charset="0"/>
              </a:rPr>
              <a:t>Creating Gmail email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Sitka Display" panose="02000505000000020004" pitchFamily="2" charset="0"/>
              </a:rPr>
              <a:t>Click Create account.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Sitka Display" panose="02000505000000020004" pitchFamily="2" charset="0"/>
              </a:rPr>
              <a:t>Enter your name.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Sitka Display" panose="02000505000000020004" pitchFamily="2" charset="0"/>
              </a:rPr>
              <a:t>In the "Username" field, enter a username.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Sitka Display" panose="02000505000000020004" pitchFamily="2" charset="0"/>
              </a:rPr>
              <a:t>Enter and confirm your password.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Sitka Display" panose="02000505000000020004" pitchFamily="2" charset="0"/>
              </a:rPr>
              <a:t>Click Next.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Sitka Display" panose="02000505000000020004" pitchFamily="2" charset="0"/>
              </a:rPr>
              <a:t>Optional: Add and verify a phone number for your account.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Sitka Display" panose="02000505000000020004" pitchFamily="2" charset="0"/>
              </a:rPr>
              <a:t>Click Next</a:t>
            </a:r>
          </a:p>
        </p:txBody>
      </p:sp>
    </p:spTree>
    <p:extLst>
      <p:ext uri="{BB962C8B-B14F-4D97-AF65-F5344CB8AC3E}">
        <p14:creationId xmlns:p14="http://schemas.microsoft.com/office/powerpoint/2010/main" val="3038694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85045-76EB-411B-A028-8F0F5C386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20" y="365125"/>
            <a:ext cx="11775440" cy="1325563"/>
          </a:xfrm>
        </p:spPr>
        <p:txBody>
          <a:bodyPr/>
          <a:lstStyle/>
          <a:p>
            <a:r>
              <a:rPr lang="en-US" b="1" dirty="0"/>
              <a:t>How to access Google Drive Now that I have an Account Set up?</a:t>
            </a:r>
          </a:p>
        </p:txBody>
      </p:sp>
      <p:graphicFrame>
        <p:nvGraphicFramePr>
          <p:cNvPr id="9" name="Content Placeholder 2">
            <a:extLst>
              <a:ext uri="{FF2B5EF4-FFF2-40B4-BE49-F238E27FC236}">
                <a16:creationId xmlns:a16="http://schemas.microsoft.com/office/drawing/2014/main" id="{6A4B4C35-1B74-4B63-A584-A2DBB57AB8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69096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1BB2B377-567D-4E8C-82C9-A43CB951505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75942" y="4090597"/>
            <a:ext cx="1988984" cy="461083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FFF64DCA-5723-4A64-B921-87C7B0F8504A}"/>
              </a:ext>
            </a:extLst>
          </p:cNvPr>
          <p:cNvSpPr/>
          <p:nvPr/>
        </p:nvSpPr>
        <p:spPr>
          <a:xfrm>
            <a:off x="3080975" y="4001294"/>
            <a:ext cx="423328" cy="70138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04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50DE94-51A1-45F6-A2E2-C151A0D25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Thank you!!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E22EB61-713F-4C86-9362-65CE7925D9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6268701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6917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304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Sitka Display</vt:lpstr>
      <vt:lpstr>Wingdings</vt:lpstr>
      <vt:lpstr>Office Theme</vt:lpstr>
      <vt:lpstr>Google Drive Set Up Agenda</vt:lpstr>
      <vt:lpstr>What is Google Drive? </vt:lpstr>
      <vt:lpstr>You may have an account if you have used any of these and others</vt:lpstr>
      <vt:lpstr>You can use your personal email or work email. </vt:lpstr>
      <vt:lpstr>How to access Google Drive Now that I have an Account Set up?</vt:lpstr>
      <vt:lpstr>Thank you!!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 Drive Agenda</dc:title>
  <dc:creator>Tara Riley</dc:creator>
  <cp:lastModifiedBy>Corey Berden</cp:lastModifiedBy>
  <cp:revision>2</cp:revision>
  <dcterms:created xsi:type="dcterms:W3CDTF">2021-07-28T13:41:48Z</dcterms:created>
  <dcterms:modified xsi:type="dcterms:W3CDTF">2021-08-09T19:08:06Z</dcterms:modified>
</cp:coreProperties>
</file>