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3"/>
  </p:notesMasterIdLst>
  <p:handoutMasterIdLst>
    <p:handoutMasterId r:id="rId14"/>
  </p:handoutMasterIdLst>
  <p:sldIdLst>
    <p:sldId id="496" r:id="rId5"/>
    <p:sldId id="497" r:id="rId6"/>
    <p:sldId id="512" r:id="rId7"/>
    <p:sldId id="513" r:id="rId8"/>
    <p:sldId id="516" r:id="rId9"/>
    <p:sldId id="517" r:id="rId10"/>
    <p:sldId id="508" r:id="rId11"/>
    <p:sldId id="5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00" y="5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8/6/2021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8/6/2021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Tammy Funnel went through this form with us as the Training and technical assistance specialist. She supports us in continual program improvement.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2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 for discussion within 3-6 months to complete responsibility form and review 1-2 forms every couple months.</a:t>
            </a:r>
          </a:p>
          <a:p>
            <a:r>
              <a:rPr lang="en-US" dirty="0"/>
              <a:t>Quarterly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6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mcaaehs.com/uploads/2/4/0/2/24026312/ehs_pbc__needs__assessment_21-22docx.docx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mcaaehs.com/uploads/2/4/0/2/24026312/ehs_pbc_priority_points.docx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1" y="960120"/>
            <a:ext cx="8715374" cy="2898648"/>
          </a:xfrm>
        </p:spPr>
        <p:txBody>
          <a:bodyPr/>
          <a:lstStyle/>
          <a:p>
            <a:r>
              <a:rPr lang="en-US" sz="5400" dirty="0">
                <a:solidFill>
                  <a:schemeClr val="bg1"/>
                </a:solidFill>
                <a:latin typeface="Century Gothic" panose="020B0502020202020204" pitchFamily="34" charset="0"/>
              </a:rPr>
              <a:t>Coaching Implementation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526" y="1564767"/>
            <a:ext cx="6543674" cy="4251960"/>
          </a:xfrm>
        </p:spPr>
        <p:txBody>
          <a:bodyPr>
            <a:norm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Why?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Review Form: </a:t>
            </a:r>
            <a:r>
              <a:rPr lang="en-US" sz="2400" dirty="0">
                <a:latin typeface="Century Gothic" panose="020B0502020202020204" pitchFamily="34" charset="0"/>
              </a:rPr>
              <a:t>EHS PBC Needs Assessment 21-22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Review Form: </a:t>
            </a:r>
            <a:r>
              <a:rPr lang="en-US" sz="2400" dirty="0">
                <a:latin typeface="Century Gothic" panose="020B0502020202020204" pitchFamily="34" charset="0"/>
              </a:rPr>
              <a:t>EHS PBC PD Survey Priority Criteria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BA7D8-DA41-453E-A0DE-A7DE1294F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Why did we create a Coaching Implementation Team?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A86F-27F1-4C13-A5C5-BA90910C2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Corey and I completed the Practice Based Coaching Screener Needs Assessment-</a:t>
            </a:r>
          </a:p>
          <a:p>
            <a:pPr lvl="1"/>
            <a:r>
              <a:rPr lang="en-US" dirty="0"/>
              <a:t>The Practice-Based Coaching (PBC) Implementation Screener Needs Assessment is a list of questions and indicators related to the effective implementation of PBC. This screener was developed for a program’s PBC Implementation Team to use as they review their current and future implementation of PBC. This screener allows a program to identify their current strengths as well as areas of need to guide planning for continued improvement of PBC implementation. </a:t>
            </a:r>
          </a:p>
          <a:p>
            <a:pPr lvl="1"/>
            <a:r>
              <a:rPr lang="en-US" dirty="0"/>
              <a:t>Best Practice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74392-B1E0-478B-84FF-E7E19F23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1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F14F-DD1F-4058-BDE9-2E0AF022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Area of Growth from PBC Screener Assessment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B3D28-9095-406E-AABA-1284FD7D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4</a:t>
            </a:fld>
            <a:endParaRPr lang="en-US" dirty="0"/>
          </a:p>
        </p:txBody>
      </p:sp>
      <p:pic>
        <p:nvPicPr>
          <p:cNvPr id="12" name="Content Placeholder 11" descr="Text, table&#10;&#10;Description automatically generated with medium confidence">
            <a:extLst>
              <a:ext uri="{FF2B5EF4-FFF2-40B4-BE49-F238E27FC236}">
                <a16:creationId xmlns:a16="http://schemas.microsoft.com/office/drawing/2014/main" id="{CA3EBB0E-80E4-4F95-999B-61597178F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9280" y="1858488"/>
            <a:ext cx="8113231" cy="4497862"/>
          </a:xfrm>
        </p:spPr>
      </p:pic>
    </p:spTree>
    <p:extLst>
      <p:ext uri="{BB962C8B-B14F-4D97-AF65-F5344CB8AC3E}">
        <p14:creationId xmlns:p14="http://schemas.microsoft.com/office/powerpoint/2010/main" val="140227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7708-6DB5-46B9-82DB-3394B0C9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Form: </a:t>
            </a:r>
            <a:r>
              <a:rPr lang="en-US" sz="6000" dirty="0">
                <a:latin typeface="Century Gothic" panose="020B0502020202020204" pitchFamily="34" charset="0"/>
              </a:rPr>
              <a:t>EHS PBC Needs Assessment 21-22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BD16D-98E0-4119-AAB4-2635AB12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0EFCE4-3483-4606-8BDA-51DDB4624C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https://www.nmcaaehs.com/uploads/2/4/0/2/24026312/ehs_pbc__needs__assessment_21-22docx.docx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4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06BC-6F3A-40E6-91B7-E60AD4E4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818513"/>
            <a:ext cx="9144000" cy="2523744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Form: EHS PBC PD Survey Priority Criteria</a:t>
            </a:r>
            <a:br>
              <a:rPr lang="en-US" sz="6000" dirty="0"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38DFF5-A551-46EF-8654-BB0C434E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D8EB61-D094-4835-8C5D-55AF64414D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https://www.nmcaaehs.com/uploads/2/4/0/2/24026312/ehs_pbc_priority_points.docx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3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F750-FACA-4F81-A537-2741F544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3" y="1911096"/>
            <a:ext cx="8553831" cy="2075688"/>
          </a:xfrm>
        </p:spPr>
        <p:txBody>
          <a:bodyPr>
            <a:no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Set a date to meet again.</a:t>
            </a:r>
          </a:p>
        </p:txBody>
      </p:sp>
    </p:spTree>
    <p:extLst>
      <p:ext uri="{BB962C8B-B14F-4D97-AF65-F5344CB8AC3E}">
        <p14:creationId xmlns:p14="http://schemas.microsoft.com/office/powerpoint/2010/main" val="350976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6DFA-9A1C-4C33-A1CE-DBB1D7FC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Century Gothic" panose="020B050202020202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54477205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{B11B779A-29D6-47D3-A5CF-F4F172C9C64A}tf00621257_win32</Template>
  <TotalTime>1246</TotalTime>
  <Words>247</Words>
  <Application>Microsoft Office PowerPoint</Application>
  <PresentationFormat>Widescreen</PresentationFormat>
  <Paragraphs>27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The Hand Black</vt:lpstr>
      <vt:lpstr>The Serif Hand Black</vt:lpstr>
      <vt:lpstr>SketchyVTI</vt:lpstr>
      <vt:lpstr>Coaching Implementation</vt:lpstr>
      <vt:lpstr>Agenda</vt:lpstr>
      <vt:lpstr>Why did we create a Coaching Implementation Team?</vt:lpstr>
      <vt:lpstr>Area of Growth from PBC Screener Assessment</vt:lpstr>
      <vt:lpstr>Form: EHS PBC Needs Assessment 21-22</vt:lpstr>
      <vt:lpstr>Form: EHS PBC PD Survey Priority Criteria </vt:lpstr>
      <vt:lpstr>Set a date to meet again.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as Teachers</dc:title>
  <dc:creator>Marissa Larson</dc:creator>
  <cp:lastModifiedBy>Corey Berden</cp:lastModifiedBy>
  <cp:revision>12</cp:revision>
  <dcterms:created xsi:type="dcterms:W3CDTF">2021-07-19T12:40:21Z</dcterms:created>
  <dcterms:modified xsi:type="dcterms:W3CDTF">2021-08-06T20:55:36Z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