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4" r:id="rId4"/>
  </p:sldMasterIdLst>
  <p:notesMasterIdLst>
    <p:notesMasterId r:id="rId11"/>
  </p:notesMasterIdLst>
  <p:handoutMasterIdLst>
    <p:handoutMasterId r:id="rId12"/>
  </p:handoutMasterIdLst>
  <p:sldIdLst>
    <p:sldId id="520" r:id="rId5"/>
    <p:sldId id="523" r:id="rId6"/>
    <p:sldId id="530" r:id="rId7"/>
    <p:sldId id="524" r:id="rId8"/>
    <p:sldId id="527" r:id="rId9"/>
    <p:sldId id="52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0" autoAdjust="0"/>
    <p:restoredTop sz="93792" autoAdjust="0"/>
  </p:normalViewPr>
  <p:slideViewPr>
    <p:cSldViewPr snapToGrid="0" showGuides="1">
      <p:cViewPr varScale="1">
        <p:scale>
          <a:sx n="75" d="100"/>
          <a:sy n="75" d="100"/>
        </p:scale>
        <p:origin x="400" y="40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212C6-F628-48ED-B2B6-D8E205D6F786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364BE6F-53AF-4A78-92A8-13D8AA19F407}">
      <dgm:prSet custT="1"/>
      <dgm:spPr/>
      <dgm:t>
        <a:bodyPr/>
        <a:lstStyle/>
        <a:p>
          <a:r>
            <a:rPr lang="en-US" sz="4400" dirty="0"/>
            <a:t>PAT Visit Closing</a:t>
          </a:r>
        </a:p>
      </dgm:t>
    </dgm:pt>
    <dgm:pt modelId="{7950433A-8ED0-4FBB-AEFC-F7BE36C70296}" type="parTrans" cxnId="{CAA3F0C4-4375-43FD-A205-53B9E141944C}">
      <dgm:prSet/>
      <dgm:spPr/>
      <dgm:t>
        <a:bodyPr/>
        <a:lstStyle/>
        <a:p>
          <a:endParaRPr lang="en-US"/>
        </a:p>
      </dgm:t>
    </dgm:pt>
    <dgm:pt modelId="{9DBF5BDB-4A28-4F66-8C3C-37C05E5327F8}" type="sibTrans" cxnId="{CAA3F0C4-4375-43FD-A205-53B9E141944C}">
      <dgm:prSet/>
      <dgm:spPr/>
      <dgm:t>
        <a:bodyPr/>
        <a:lstStyle/>
        <a:p>
          <a:endParaRPr lang="en-US" dirty="0"/>
        </a:p>
      </dgm:t>
    </dgm:pt>
    <dgm:pt modelId="{DE455F5A-C538-4735-86EA-892D898AEC97}">
      <dgm:prSet/>
      <dgm:spPr/>
      <dgm:t>
        <a:bodyPr/>
        <a:lstStyle/>
        <a:p>
          <a:r>
            <a:rPr lang="en-US" dirty="0"/>
            <a:t>Review</a:t>
          </a:r>
        </a:p>
      </dgm:t>
    </dgm:pt>
    <dgm:pt modelId="{7622DD8D-7F27-40B7-902F-46A34A55DB84}" type="parTrans" cxnId="{B0DDF9B1-7DD0-4C91-A55B-40CFB51D9D89}">
      <dgm:prSet/>
      <dgm:spPr/>
      <dgm:t>
        <a:bodyPr/>
        <a:lstStyle/>
        <a:p>
          <a:endParaRPr lang="en-US"/>
        </a:p>
      </dgm:t>
    </dgm:pt>
    <dgm:pt modelId="{ECFBEDF2-976B-4F37-9F52-7D82F207E829}" type="sibTrans" cxnId="{B0DDF9B1-7DD0-4C91-A55B-40CFB51D9D89}">
      <dgm:prSet/>
      <dgm:spPr/>
      <dgm:t>
        <a:bodyPr/>
        <a:lstStyle/>
        <a:p>
          <a:endParaRPr lang="en-US"/>
        </a:p>
      </dgm:t>
    </dgm:pt>
    <dgm:pt modelId="{7039C284-F345-4CA1-8B7C-83DC201A4FC6}">
      <dgm:prSet/>
      <dgm:spPr/>
      <dgm:t>
        <a:bodyPr/>
        <a:lstStyle/>
        <a:p>
          <a:r>
            <a:rPr lang="en-US" dirty="0"/>
            <a:t>Group share out</a:t>
          </a:r>
          <a:br>
            <a:rPr lang="en-US" dirty="0"/>
          </a:br>
          <a:endParaRPr lang="en-US" dirty="0"/>
        </a:p>
      </dgm:t>
    </dgm:pt>
    <dgm:pt modelId="{B95C010C-8F85-473F-A999-A2356023615D}" type="parTrans" cxnId="{B81FFEFE-B31C-4C8D-B977-7479E4A69379}">
      <dgm:prSet/>
      <dgm:spPr/>
      <dgm:t>
        <a:bodyPr/>
        <a:lstStyle/>
        <a:p>
          <a:endParaRPr lang="en-US"/>
        </a:p>
      </dgm:t>
    </dgm:pt>
    <dgm:pt modelId="{72C107ED-84AE-43A2-A83A-1EAB63CEE957}" type="sibTrans" cxnId="{B81FFEFE-B31C-4C8D-B977-7479E4A69379}">
      <dgm:prSet/>
      <dgm:spPr/>
      <dgm:t>
        <a:bodyPr/>
        <a:lstStyle/>
        <a:p>
          <a:endParaRPr lang="en-US"/>
        </a:p>
      </dgm:t>
    </dgm:pt>
    <dgm:pt modelId="{E406A80A-5209-4BF4-96D8-57FD2D4E0746}">
      <dgm:prSet/>
      <dgm:spPr/>
      <dgm:t>
        <a:bodyPr/>
        <a:lstStyle/>
        <a:p>
          <a:r>
            <a:rPr lang="en-US"/>
            <a:t>Breakout </a:t>
          </a:r>
          <a:r>
            <a:rPr lang="en-US" dirty="0"/>
            <a:t>Rooms</a:t>
          </a:r>
        </a:p>
      </dgm:t>
    </dgm:pt>
    <dgm:pt modelId="{900813BF-700D-41BA-902F-5ACC2ADB203C}" type="parTrans" cxnId="{92F8CFB0-FD4C-4CDE-87DF-AA8B330DD472}">
      <dgm:prSet/>
      <dgm:spPr/>
      <dgm:t>
        <a:bodyPr/>
        <a:lstStyle/>
        <a:p>
          <a:endParaRPr lang="en-US"/>
        </a:p>
      </dgm:t>
    </dgm:pt>
    <dgm:pt modelId="{D96BF931-93CB-472E-84FC-6AC34A16656A}" type="sibTrans" cxnId="{92F8CFB0-FD4C-4CDE-87DF-AA8B330DD472}">
      <dgm:prSet/>
      <dgm:spPr/>
      <dgm:t>
        <a:bodyPr/>
        <a:lstStyle/>
        <a:p>
          <a:endParaRPr lang="en-US"/>
        </a:p>
      </dgm:t>
    </dgm:pt>
    <dgm:pt modelId="{E59E1ED2-AE57-4B1F-88A6-030E8A057743}">
      <dgm:prSet/>
      <dgm:spPr/>
      <dgm:t>
        <a:bodyPr/>
        <a:lstStyle/>
        <a:p>
          <a:r>
            <a:rPr lang="en-US" dirty="0"/>
            <a:t>Poll</a:t>
          </a:r>
        </a:p>
      </dgm:t>
    </dgm:pt>
    <dgm:pt modelId="{90FFDA69-EA33-4947-91A1-1D112FCE1260}" type="parTrans" cxnId="{4A2A307F-9242-4320-9841-FCC643E79A54}">
      <dgm:prSet/>
      <dgm:spPr/>
      <dgm:t>
        <a:bodyPr/>
        <a:lstStyle/>
        <a:p>
          <a:endParaRPr lang="en-US"/>
        </a:p>
      </dgm:t>
    </dgm:pt>
    <dgm:pt modelId="{FA55DBF8-1A67-4FCA-A30B-FCF3CCDB5EB3}" type="sibTrans" cxnId="{4A2A307F-9242-4320-9841-FCC643E79A54}">
      <dgm:prSet/>
      <dgm:spPr/>
      <dgm:t>
        <a:bodyPr/>
        <a:lstStyle/>
        <a:p>
          <a:endParaRPr lang="en-US"/>
        </a:p>
      </dgm:t>
    </dgm:pt>
    <dgm:pt modelId="{B398E175-4286-4DD9-AB07-27E507AE13CA}" type="pres">
      <dgm:prSet presAssocID="{EB6212C6-F628-48ED-B2B6-D8E205D6F786}" presName="outerComposite" presStyleCnt="0">
        <dgm:presLayoutVars>
          <dgm:chMax val="5"/>
          <dgm:dir/>
          <dgm:resizeHandles val="exact"/>
        </dgm:presLayoutVars>
      </dgm:prSet>
      <dgm:spPr/>
    </dgm:pt>
    <dgm:pt modelId="{EDCE45A2-6EED-456A-B2A8-C2FC5ECE6E0A}" type="pres">
      <dgm:prSet presAssocID="{EB6212C6-F628-48ED-B2B6-D8E205D6F786}" presName="dummyMaxCanvas" presStyleCnt="0">
        <dgm:presLayoutVars/>
      </dgm:prSet>
      <dgm:spPr/>
    </dgm:pt>
    <dgm:pt modelId="{7A3AB306-9B11-4EBA-A689-1BA5BF3B5F48}" type="pres">
      <dgm:prSet presAssocID="{EB6212C6-F628-48ED-B2B6-D8E205D6F786}" presName="FiveNodes_1" presStyleLbl="node1" presStyleIdx="0" presStyleCnt="5">
        <dgm:presLayoutVars>
          <dgm:bulletEnabled val="1"/>
        </dgm:presLayoutVars>
      </dgm:prSet>
      <dgm:spPr/>
    </dgm:pt>
    <dgm:pt modelId="{1AA62B8F-14EC-4AC8-91AB-06057C1D293A}" type="pres">
      <dgm:prSet presAssocID="{EB6212C6-F628-48ED-B2B6-D8E205D6F786}" presName="FiveNodes_2" presStyleLbl="node1" presStyleIdx="1" presStyleCnt="5">
        <dgm:presLayoutVars>
          <dgm:bulletEnabled val="1"/>
        </dgm:presLayoutVars>
      </dgm:prSet>
      <dgm:spPr/>
    </dgm:pt>
    <dgm:pt modelId="{99243037-01AE-418B-AF57-50D2B6589CA3}" type="pres">
      <dgm:prSet presAssocID="{EB6212C6-F628-48ED-B2B6-D8E205D6F786}" presName="FiveNodes_3" presStyleLbl="node1" presStyleIdx="2" presStyleCnt="5">
        <dgm:presLayoutVars>
          <dgm:bulletEnabled val="1"/>
        </dgm:presLayoutVars>
      </dgm:prSet>
      <dgm:spPr/>
    </dgm:pt>
    <dgm:pt modelId="{840F6140-F575-4C0D-ADA5-06262936DEF6}" type="pres">
      <dgm:prSet presAssocID="{EB6212C6-F628-48ED-B2B6-D8E205D6F786}" presName="FiveNodes_4" presStyleLbl="node1" presStyleIdx="3" presStyleCnt="5">
        <dgm:presLayoutVars>
          <dgm:bulletEnabled val="1"/>
        </dgm:presLayoutVars>
      </dgm:prSet>
      <dgm:spPr/>
    </dgm:pt>
    <dgm:pt modelId="{A8FE8B4E-4EAB-453E-8343-B28CA620C50E}" type="pres">
      <dgm:prSet presAssocID="{EB6212C6-F628-48ED-B2B6-D8E205D6F786}" presName="FiveNodes_5" presStyleLbl="node1" presStyleIdx="4" presStyleCnt="5" custLinFactNeighborY="-1056">
        <dgm:presLayoutVars>
          <dgm:bulletEnabled val="1"/>
        </dgm:presLayoutVars>
      </dgm:prSet>
      <dgm:spPr/>
    </dgm:pt>
    <dgm:pt modelId="{9F4484BA-8D56-4443-B86B-9E2A0117C5D7}" type="pres">
      <dgm:prSet presAssocID="{EB6212C6-F628-48ED-B2B6-D8E205D6F786}" presName="FiveConn_1-2" presStyleLbl="fgAccFollowNode1" presStyleIdx="0" presStyleCnt="4">
        <dgm:presLayoutVars>
          <dgm:bulletEnabled val="1"/>
        </dgm:presLayoutVars>
      </dgm:prSet>
      <dgm:spPr/>
    </dgm:pt>
    <dgm:pt modelId="{263B5778-8C08-4C15-98B6-F228E2575D9B}" type="pres">
      <dgm:prSet presAssocID="{EB6212C6-F628-48ED-B2B6-D8E205D6F786}" presName="FiveConn_2-3" presStyleLbl="fgAccFollowNode1" presStyleIdx="1" presStyleCnt="4">
        <dgm:presLayoutVars>
          <dgm:bulletEnabled val="1"/>
        </dgm:presLayoutVars>
      </dgm:prSet>
      <dgm:spPr/>
    </dgm:pt>
    <dgm:pt modelId="{63E91066-C20D-4DA7-A5AB-70290D93BF63}" type="pres">
      <dgm:prSet presAssocID="{EB6212C6-F628-48ED-B2B6-D8E205D6F786}" presName="FiveConn_3-4" presStyleLbl="fgAccFollowNode1" presStyleIdx="2" presStyleCnt="4">
        <dgm:presLayoutVars>
          <dgm:bulletEnabled val="1"/>
        </dgm:presLayoutVars>
      </dgm:prSet>
      <dgm:spPr/>
    </dgm:pt>
    <dgm:pt modelId="{6528BD5D-6141-46AF-8D30-A40E62FF2EFD}" type="pres">
      <dgm:prSet presAssocID="{EB6212C6-F628-48ED-B2B6-D8E205D6F786}" presName="FiveConn_4-5" presStyleLbl="fgAccFollowNode1" presStyleIdx="3" presStyleCnt="4">
        <dgm:presLayoutVars>
          <dgm:bulletEnabled val="1"/>
        </dgm:presLayoutVars>
      </dgm:prSet>
      <dgm:spPr/>
    </dgm:pt>
    <dgm:pt modelId="{D7456B22-0215-4C45-A2DC-2772058B92F6}" type="pres">
      <dgm:prSet presAssocID="{EB6212C6-F628-48ED-B2B6-D8E205D6F786}" presName="FiveNodes_1_text" presStyleLbl="node1" presStyleIdx="4" presStyleCnt="5">
        <dgm:presLayoutVars>
          <dgm:bulletEnabled val="1"/>
        </dgm:presLayoutVars>
      </dgm:prSet>
      <dgm:spPr/>
    </dgm:pt>
    <dgm:pt modelId="{AEB436A8-C7D4-4DBF-BE8B-2145E086C315}" type="pres">
      <dgm:prSet presAssocID="{EB6212C6-F628-48ED-B2B6-D8E205D6F786}" presName="FiveNodes_2_text" presStyleLbl="node1" presStyleIdx="4" presStyleCnt="5">
        <dgm:presLayoutVars>
          <dgm:bulletEnabled val="1"/>
        </dgm:presLayoutVars>
      </dgm:prSet>
      <dgm:spPr/>
    </dgm:pt>
    <dgm:pt modelId="{2B7E6DDD-8584-4805-A698-4EEC39C56811}" type="pres">
      <dgm:prSet presAssocID="{EB6212C6-F628-48ED-B2B6-D8E205D6F786}" presName="FiveNodes_3_text" presStyleLbl="node1" presStyleIdx="4" presStyleCnt="5">
        <dgm:presLayoutVars>
          <dgm:bulletEnabled val="1"/>
        </dgm:presLayoutVars>
      </dgm:prSet>
      <dgm:spPr/>
    </dgm:pt>
    <dgm:pt modelId="{32FB3A3E-3179-44BB-B0E6-2D6C800B21ED}" type="pres">
      <dgm:prSet presAssocID="{EB6212C6-F628-48ED-B2B6-D8E205D6F786}" presName="FiveNodes_4_text" presStyleLbl="node1" presStyleIdx="4" presStyleCnt="5">
        <dgm:presLayoutVars>
          <dgm:bulletEnabled val="1"/>
        </dgm:presLayoutVars>
      </dgm:prSet>
      <dgm:spPr/>
    </dgm:pt>
    <dgm:pt modelId="{9D53E271-43FD-4D98-BCEB-386614A22155}" type="pres">
      <dgm:prSet presAssocID="{EB6212C6-F628-48ED-B2B6-D8E205D6F78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68AF0A02-AF30-417F-84C8-447629FE2E71}" type="presOf" srcId="{7039C284-F345-4CA1-8B7C-83DC201A4FC6}" destId="{9D53E271-43FD-4D98-BCEB-386614A22155}" srcOrd="1" destOrd="0" presId="urn:microsoft.com/office/officeart/2005/8/layout/vProcess5"/>
    <dgm:cxn modelId="{628CEC0D-B44D-4DDF-B59E-4A1529196D65}" type="presOf" srcId="{D364BE6F-53AF-4A78-92A8-13D8AA19F407}" destId="{D7456B22-0215-4C45-A2DC-2772058B92F6}" srcOrd="1" destOrd="0" presId="urn:microsoft.com/office/officeart/2005/8/layout/vProcess5"/>
    <dgm:cxn modelId="{331E2B38-6804-42CD-A7B0-9C036F3FFE20}" type="presOf" srcId="{D364BE6F-53AF-4A78-92A8-13D8AA19F407}" destId="{7A3AB306-9B11-4EBA-A689-1BA5BF3B5F48}" srcOrd="0" destOrd="0" presId="urn:microsoft.com/office/officeart/2005/8/layout/vProcess5"/>
    <dgm:cxn modelId="{DF7A206F-0C8A-4F19-B140-3679A839365C}" type="presOf" srcId="{E59E1ED2-AE57-4B1F-88A6-030E8A057743}" destId="{99243037-01AE-418B-AF57-50D2B6589CA3}" srcOrd="0" destOrd="0" presId="urn:microsoft.com/office/officeart/2005/8/layout/vProcess5"/>
    <dgm:cxn modelId="{4A2A307F-9242-4320-9841-FCC643E79A54}" srcId="{EB6212C6-F628-48ED-B2B6-D8E205D6F786}" destId="{E59E1ED2-AE57-4B1F-88A6-030E8A057743}" srcOrd="2" destOrd="0" parTransId="{90FFDA69-EA33-4947-91A1-1D112FCE1260}" sibTransId="{FA55DBF8-1A67-4FCA-A30B-FCF3CCDB5EB3}"/>
    <dgm:cxn modelId="{1247D982-E66E-4F2C-8F29-5931311003C5}" type="presOf" srcId="{9DBF5BDB-4A28-4F66-8C3C-37C05E5327F8}" destId="{9F4484BA-8D56-4443-B86B-9E2A0117C5D7}" srcOrd="0" destOrd="0" presId="urn:microsoft.com/office/officeart/2005/8/layout/vProcess5"/>
    <dgm:cxn modelId="{10784185-86EF-4784-8165-15CC1ED973E2}" type="presOf" srcId="{EB6212C6-F628-48ED-B2B6-D8E205D6F786}" destId="{B398E175-4286-4DD9-AB07-27E507AE13CA}" srcOrd="0" destOrd="0" presId="urn:microsoft.com/office/officeart/2005/8/layout/vProcess5"/>
    <dgm:cxn modelId="{7A134592-70E4-450A-980E-9BA413ACEAC8}" type="presOf" srcId="{E406A80A-5209-4BF4-96D8-57FD2D4E0746}" destId="{840F6140-F575-4C0D-ADA5-06262936DEF6}" srcOrd="0" destOrd="0" presId="urn:microsoft.com/office/officeart/2005/8/layout/vProcess5"/>
    <dgm:cxn modelId="{FA453D94-9ED4-4D0F-9BA2-233A95793F74}" type="presOf" srcId="{E406A80A-5209-4BF4-96D8-57FD2D4E0746}" destId="{32FB3A3E-3179-44BB-B0E6-2D6C800B21ED}" srcOrd="1" destOrd="0" presId="urn:microsoft.com/office/officeart/2005/8/layout/vProcess5"/>
    <dgm:cxn modelId="{32AE0496-2C54-425D-8B7F-EF886141B7BD}" type="presOf" srcId="{7039C284-F345-4CA1-8B7C-83DC201A4FC6}" destId="{A8FE8B4E-4EAB-453E-8343-B28CA620C50E}" srcOrd="0" destOrd="0" presId="urn:microsoft.com/office/officeart/2005/8/layout/vProcess5"/>
    <dgm:cxn modelId="{7B0BBB98-4C8E-4B3D-A9BE-2A2A910222AE}" type="presOf" srcId="{D96BF931-93CB-472E-84FC-6AC34A16656A}" destId="{6528BD5D-6141-46AF-8D30-A40E62FF2EFD}" srcOrd="0" destOrd="0" presId="urn:microsoft.com/office/officeart/2005/8/layout/vProcess5"/>
    <dgm:cxn modelId="{92F8CFB0-FD4C-4CDE-87DF-AA8B330DD472}" srcId="{EB6212C6-F628-48ED-B2B6-D8E205D6F786}" destId="{E406A80A-5209-4BF4-96D8-57FD2D4E0746}" srcOrd="3" destOrd="0" parTransId="{900813BF-700D-41BA-902F-5ACC2ADB203C}" sibTransId="{D96BF931-93CB-472E-84FC-6AC34A16656A}"/>
    <dgm:cxn modelId="{B0DDF9B1-7DD0-4C91-A55B-40CFB51D9D89}" srcId="{EB6212C6-F628-48ED-B2B6-D8E205D6F786}" destId="{DE455F5A-C538-4735-86EA-892D898AEC97}" srcOrd="1" destOrd="0" parTransId="{7622DD8D-7F27-40B7-902F-46A34A55DB84}" sibTransId="{ECFBEDF2-976B-4F37-9F52-7D82F207E829}"/>
    <dgm:cxn modelId="{341FFBBA-ED07-491D-B365-CC64BC1E6FA5}" type="presOf" srcId="{E59E1ED2-AE57-4B1F-88A6-030E8A057743}" destId="{2B7E6DDD-8584-4805-A698-4EEC39C56811}" srcOrd="1" destOrd="0" presId="urn:microsoft.com/office/officeart/2005/8/layout/vProcess5"/>
    <dgm:cxn modelId="{CAA3F0C4-4375-43FD-A205-53B9E141944C}" srcId="{EB6212C6-F628-48ED-B2B6-D8E205D6F786}" destId="{D364BE6F-53AF-4A78-92A8-13D8AA19F407}" srcOrd="0" destOrd="0" parTransId="{7950433A-8ED0-4FBB-AEFC-F7BE36C70296}" sibTransId="{9DBF5BDB-4A28-4F66-8C3C-37C05E5327F8}"/>
    <dgm:cxn modelId="{F4172AC9-CD66-4253-A7AC-972F9A44BA0D}" type="presOf" srcId="{DE455F5A-C538-4735-86EA-892D898AEC97}" destId="{AEB436A8-C7D4-4DBF-BE8B-2145E086C315}" srcOrd="1" destOrd="0" presId="urn:microsoft.com/office/officeart/2005/8/layout/vProcess5"/>
    <dgm:cxn modelId="{4A7BEBD8-08C7-4272-A8F1-5202BBF8854B}" type="presOf" srcId="{DE455F5A-C538-4735-86EA-892D898AEC97}" destId="{1AA62B8F-14EC-4AC8-91AB-06057C1D293A}" srcOrd="0" destOrd="0" presId="urn:microsoft.com/office/officeart/2005/8/layout/vProcess5"/>
    <dgm:cxn modelId="{2FB45CEB-EF05-484C-9026-CEA17F33F67B}" type="presOf" srcId="{ECFBEDF2-976B-4F37-9F52-7D82F207E829}" destId="{263B5778-8C08-4C15-98B6-F228E2575D9B}" srcOrd="0" destOrd="0" presId="urn:microsoft.com/office/officeart/2005/8/layout/vProcess5"/>
    <dgm:cxn modelId="{1E972DFD-0FC2-40E5-B53E-C648FDBFA575}" type="presOf" srcId="{FA55DBF8-1A67-4FCA-A30B-FCF3CCDB5EB3}" destId="{63E91066-C20D-4DA7-A5AB-70290D93BF63}" srcOrd="0" destOrd="0" presId="urn:microsoft.com/office/officeart/2005/8/layout/vProcess5"/>
    <dgm:cxn modelId="{B81FFEFE-B31C-4C8D-B977-7479E4A69379}" srcId="{EB6212C6-F628-48ED-B2B6-D8E205D6F786}" destId="{7039C284-F345-4CA1-8B7C-83DC201A4FC6}" srcOrd="4" destOrd="0" parTransId="{B95C010C-8F85-473F-A999-A2356023615D}" sibTransId="{72C107ED-84AE-43A2-A83A-1EAB63CEE957}"/>
    <dgm:cxn modelId="{737D733B-748B-487C-9AC3-9B2E4A6D1E5F}" type="presParOf" srcId="{B398E175-4286-4DD9-AB07-27E507AE13CA}" destId="{EDCE45A2-6EED-456A-B2A8-C2FC5ECE6E0A}" srcOrd="0" destOrd="0" presId="urn:microsoft.com/office/officeart/2005/8/layout/vProcess5"/>
    <dgm:cxn modelId="{1C7722E3-4BF9-45A3-944B-4C899C7BD3B6}" type="presParOf" srcId="{B398E175-4286-4DD9-AB07-27E507AE13CA}" destId="{7A3AB306-9B11-4EBA-A689-1BA5BF3B5F48}" srcOrd="1" destOrd="0" presId="urn:microsoft.com/office/officeart/2005/8/layout/vProcess5"/>
    <dgm:cxn modelId="{17364F02-0168-4783-9387-37A0ABA72C35}" type="presParOf" srcId="{B398E175-4286-4DD9-AB07-27E507AE13CA}" destId="{1AA62B8F-14EC-4AC8-91AB-06057C1D293A}" srcOrd="2" destOrd="0" presId="urn:microsoft.com/office/officeart/2005/8/layout/vProcess5"/>
    <dgm:cxn modelId="{9C0A7232-F0D2-4971-A614-80A6860AE293}" type="presParOf" srcId="{B398E175-4286-4DD9-AB07-27E507AE13CA}" destId="{99243037-01AE-418B-AF57-50D2B6589CA3}" srcOrd="3" destOrd="0" presId="urn:microsoft.com/office/officeart/2005/8/layout/vProcess5"/>
    <dgm:cxn modelId="{0E4C3995-051A-48BB-AF2E-45B0AEFBDF00}" type="presParOf" srcId="{B398E175-4286-4DD9-AB07-27E507AE13CA}" destId="{840F6140-F575-4C0D-ADA5-06262936DEF6}" srcOrd="4" destOrd="0" presId="urn:microsoft.com/office/officeart/2005/8/layout/vProcess5"/>
    <dgm:cxn modelId="{2061B382-F8FC-43C9-9F47-BF7DD8F40E80}" type="presParOf" srcId="{B398E175-4286-4DD9-AB07-27E507AE13CA}" destId="{A8FE8B4E-4EAB-453E-8343-B28CA620C50E}" srcOrd="5" destOrd="0" presId="urn:microsoft.com/office/officeart/2005/8/layout/vProcess5"/>
    <dgm:cxn modelId="{0A25AE54-C977-449D-AF0F-B2AC9837E51D}" type="presParOf" srcId="{B398E175-4286-4DD9-AB07-27E507AE13CA}" destId="{9F4484BA-8D56-4443-B86B-9E2A0117C5D7}" srcOrd="6" destOrd="0" presId="urn:microsoft.com/office/officeart/2005/8/layout/vProcess5"/>
    <dgm:cxn modelId="{289A4D23-89EE-4237-AE29-021E7FF2A4EA}" type="presParOf" srcId="{B398E175-4286-4DD9-AB07-27E507AE13CA}" destId="{263B5778-8C08-4C15-98B6-F228E2575D9B}" srcOrd="7" destOrd="0" presId="urn:microsoft.com/office/officeart/2005/8/layout/vProcess5"/>
    <dgm:cxn modelId="{E4F239E4-D0AB-4710-B4F1-08C4C2B9C61F}" type="presParOf" srcId="{B398E175-4286-4DD9-AB07-27E507AE13CA}" destId="{63E91066-C20D-4DA7-A5AB-70290D93BF63}" srcOrd="8" destOrd="0" presId="urn:microsoft.com/office/officeart/2005/8/layout/vProcess5"/>
    <dgm:cxn modelId="{17D963B4-0330-46B7-A013-E1BE3A21B4C5}" type="presParOf" srcId="{B398E175-4286-4DD9-AB07-27E507AE13CA}" destId="{6528BD5D-6141-46AF-8D30-A40E62FF2EFD}" srcOrd="9" destOrd="0" presId="urn:microsoft.com/office/officeart/2005/8/layout/vProcess5"/>
    <dgm:cxn modelId="{53B0A589-DCE1-4E1F-9749-4586D8DC9712}" type="presParOf" srcId="{B398E175-4286-4DD9-AB07-27E507AE13CA}" destId="{D7456B22-0215-4C45-A2DC-2772058B92F6}" srcOrd="10" destOrd="0" presId="urn:microsoft.com/office/officeart/2005/8/layout/vProcess5"/>
    <dgm:cxn modelId="{23A9E6C8-E894-4383-8F9F-A5F3B8C7BD0B}" type="presParOf" srcId="{B398E175-4286-4DD9-AB07-27E507AE13CA}" destId="{AEB436A8-C7D4-4DBF-BE8B-2145E086C315}" srcOrd="11" destOrd="0" presId="urn:microsoft.com/office/officeart/2005/8/layout/vProcess5"/>
    <dgm:cxn modelId="{EC616710-78E5-410C-B5E8-6F223AE57FFF}" type="presParOf" srcId="{B398E175-4286-4DD9-AB07-27E507AE13CA}" destId="{2B7E6DDD-8584-4805-A698-4EEC39C56811}" srcOrd="12" destOrd="0" presId="urn:microsoft.com/office/officeart/2005/8/layout/vProcess5"/>
    <dgm:cxn modelId="{03462A6B-570C-40BF-AB00-9050A942B78A}" type="presParOf" srcId="{B398E175-4286-4DD9-AB07-27E507AE13CA}" destId="{32FB3A3E-3179-44BB-B0E6-2D6C800B21ED}" srcOrd="13" destOrd="0" presId="urn:microsoft.com/office/officeart/2005/8/layout/vProcess5"/>
    <dgm:cxn modelId="{25658071-85E0-4EA1-B950-5F64A667180B}" type="presParOf" srcId="{B398E175-4286-4DD9-AB07-27E507AE13CA}" destId="{9D53E271-43FD-4D98-BCEB-386614A2215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047271-5A49-43B3-AE28-8AEF2C1A7D96}" type="doc">
      <dgm:prSet loTypeId="urn:microsoft.com/office/officeart/2005/8/layout/vList6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5E8547C-9D33-48AA-B7F3-55FD41AEA3E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Review</a:t>
          </a:r>
        </a:p>
      </dgm:t>
    </dgm:pt>
    <dgm:pt modelId="{7BC6FE46-C82D-4615-9897-F62796948AD4}" type="parTrans" cxnId="{79F6519C-ED28-4BEE-9B2A-087C45A377E5}">
      <dgm:prSet/>
      <dgm:spPr/>
      <dgm:t>
        <a:bodyPr/>
        <a:lstStyle/>
        <a:p>
          <a:endParaRPr lang="en-US"/>
        </a:p>
      </dgm:t>
    </dgm:pt>
    <dgm:pt modelId="{E77FDCB3-5806-429A-9517-31191AA1DE83}" type="sibTrans" cxnId="{79F6519C-ED28-4BEE-9B2A-087C45A377E5}">
      <dgm:prSet/>
      <dgm:spPr/>
      <dgm:t>
        <a:bodyPr/>
        <a:lstStyle/>
        <a:p>
          <a:endParaRPr lang="en-US"/>
        </a:p>
      </dgm:t>
    </dgm:pt>
    <dgm:pt modelId="{E0BE187F-99BD-4F88-8731-1C08CF5E8D9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Revisit</a:t>
          </a:r>
        </a:p>
      </dgm:t>
    </dgm:pt>
    <dgm:pt modelId="{5A0E2CAF-D1A1-430C-BD24-280D96064D52}" type="parTrans" cxnId="{7289A64B-C365-4B4C-8CA6-482CE29559A3}">
      <dgm:prSet/>
      <dgm:spPr/>
      <dgm:t>
        <a:bodyPr/>
        <a:lstStyle/>
        <a:p>
          <a:endParaRPr lang="en-US"/>
        </a:p>
      </dgm:t>
    </dgm:pt>
    <dgm:pt modelId="{01D3FB39-BAC0-4BD9-A27E-455045427565}" type="sibTrans" cxnId="{7289A64B-C365-4B4C-8CA6-482CE29559A3}">
      <dgm:prSet/>
      <dgm:spPr/>
      <dgm:t>
        <a:bodyPr/>
        <a:lstStyle/>
        <a:p>
          <a:endParaRPr lang="en-US"/>
        </a:p>
      </dgm:t>
    </dgm:pt>
    <dgm:pt modelId="{4F1031CA-347D-45B2-9890-4092CF5DE8D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Evaluate</a:t>
          </a:r>
        </a:p>
      </dgm:t>
    </dgm:pt>
    <dgm:pt modelId="{8085D4D8-7D73-4831-BBD5-22E3BF4F3336}" type="parTrans" cxnId="{35E7E005-92D4-4DA1-9FF3-B913F4658678}">
      <dgm:prSet/>
      <dgm:spPr/>
      <dgm:t>
        <a:bodyPr/>
        <a:lstStyle/>
        <a:p>
          <a:endParaRPr lang="en-US"/>
        </a:p>
      </dgm:t>
    </dgm:pt>
    <dgm:pt modelId="{321C352A-4A95-449E-901B-B89D63EA5794}" type="sibTrans" cxnId="{35E7E005-92D4-4DA1-9FF3-B913F4658678}">
      <dgm:prSet/>
      <dgm:spPr/>
      <dgm:t>
        <a:bodyPr/>
        <a:lstStyle/>
        <a:p>
          <a:endParaRPr lang="en-US"/>
        </a:p>
      </dgm:t>
    </dgm:pt>
    <dgm:pt modelId="{2054E8AF-746B-4283-BD84-7FB421BC93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 Share</a:t>
          </a:r>
        </a:p>
      </dgm:t>
    </dgm:pt>
    <dgm:pt modelId="{40865F90-230D-448B-9F90-EFAF64731272}" type="parTrans" cxnId="{6B58282C-EC64-47BC-A66A-2B3F5FB535DD}">
      <dgm:prSet/>
      <dgm:spPr/>
      <dgm:t>
        <a:bodyPr/>
        <a:lstStyle/>
        <a:p>
          <a:endParaRPr lang="en-US"/>
        </a:p>
      </dgm:t>
    </dgm:pt>
    <dgm:pt modelId="{34DFC544-CEB1-441C-844E-2C3CC7C8453B}" type="sibTrans" cxnId="{6B58282C-EC64-47BC-A66A-2B3F5FB535DD}">
      <dgm:prSet/>
      <dgm:spPr/>
      <dgm:t>
        <a:bodyPr/>
        <a:lstStyle/>
        <a:p>
          <a:endParaRPr lang="en-US"/>
        </a:p>
      </dgm:t>
    </dgm:pt>
    <dgm:pt modelId="{32B1F22F-720F-4D32-93E0-8B5AD908C7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 Affirm</a:t>
          </a:r>
        </a:p>
      </dgm:t>
    </dgm:pt>
    <dgm:pt modelId="{6A929D53-F77C-4874-B1DA-A72FD7794873}" type="parTrans" cxnId="{5EE86DC1-1E4D-4B82-B482-0902D0232235}">
      <dgm:prSet/>
      <dgm:spPr/>
      <dgm:t>
        <a:bodyPr/>
        <a:lstStyle/>
        <a:p>
          <a:endParaRPr lang="en-US"/>
        </a:p>
      </dgm:t>
    </dgm:pt>
    <dgm:pt modelId="{B19A7848-852D-4EEC-93DE-BAFDCE5A7652}" type="sibTrans" cxnId="{5EE86DC1-1E4D-4B82-B482-0902D0232235}">
      <dgm:prSet/>
      <dgm:spPr/>
      <dgm:t>
        <a:bodyPr/>
        <a:lstStyle/>
        <a:p>
          <a:endParaRPr lang="en-US"/>
        </a:p>
      </dgm:t>
    </dgm:pt>
    <dgm:pt modelId="{C962FBB3-6DFA-4890-89CC-12E7AF3418B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 Look Ahead</a:t>
          </a:r>
        </a:p>
      </dgm:t>
    </dgm:pt>
    <dgm:pt modelId="{DCBB6590-274F-451D-A0AF-D9FBD6D54838}" type="parTrans" cxnId="{D9586000-5513-49E8-BAA1-BD30FDA51AB1}">
      <dgm:prSet/>
      <dgm:spPr/>
      <dgm:t>
        <a:bodyPr/>
        <a:lstStyle/>
        <a:p>
          <a:endParaRPr lang="en-US"/>
        </a:p>
      </dgm:t>
    </dgm:pt>
    <dgm:pt modelId="{295EE2B8-D7FD-4BF5-9E57-CFEBF95DD2A8}" type="sibTrans" cxnId="{D9586000-5513-49E8-BAA1-BD30FDA51AB1}">
      <dgm:prSet/>
      <dgm:spPr/>
      <dgm:t>
        <a:bodyPr/>
        <a:lstStyle/>
        <a:p>
          <a:endParaRPr lang="en-US"/>
        </a:p>
      </dgm:t>
    </dgm:pt>
    <dgm:pt modelId="{D87F3FF2-2830-4FE9-9AE0-BA3B726E0B04}">
      <dgm:prSet/>
      <dgm:spPr/>
      <dgm:t>
        <a:bodyPr/>
        <a:lstStyle/>
        <a:p>
          <a:r>
            <a:rPr lang="en-US" dirty="0"/>
            <a:t>Restate key discussion points</a:t>
          </a:r>
        </a:p>
      </dgm:t>
    </dgm:pt>
    <dgm:pt modelId="{8A2E812B-7BE2-436F-8628-FD82750763EF}" type="parTrans" cxnId="{356C710C-D66C-4A64-9D70-09FF9CB93E7E}">
      <dgm:prSet/>
      <dgm:spPr/>
      <dgm:t>
        <a:bodyPr/>
        <a:lstStyle/>
        <a:p>
          <a:endParaRPr lang="en-US"/>
        </a:p>
      </dgm:t>
    </dgm:pt>
    <dgm:pt modelId="{4B2A2FF5-7103-4202-9457-DC65E1BBDA02}" type="sibTrans" cxnId="{356C710C-D66C-4A64-9D70-09FF9CB93E7E}">
      <dgm:prSet/>
      <dgm:spPr/>
      <dgm:t>
        <a:bodyPr/>
        <a:lstStyle/>
        <a:p>
          <a:endParaRPr lang="en-US"/>
        </a:p>
      </dgm:t>
    </dgm:pt>
    <dgm:pt modelId="{70ED4C8A-379D-4B42-B7E4-134FFCA88907}">
      <dgm:prSet/>
      <dgm:spPr/>
      <dgm:t>
        <a:bodyPr/>
        <a:lstStyle/>
        <a:p>
          <a:r>
            <a:rPr lang="en-US" dirty="0"/>
            <a:t>Parent &amp; CFS action steps</a:t>
          </a:r>
        </a:p>
      </dgm:t>
    </dgm:pt>
    <dgm:pt modelId="{A3C0EB0D-65C1-4DA3-97F1-A21671CE4D16}" type="parTrans" cxnId="{AC7A7644-D39C-4723-831B-082E9E273ECC}">
      <dgm:prSet/>
      <dgm:spPr/>
      <dgm:t>
        <a:bodyPr/>
        <a:lstStyle/>
        <a:p>
          <a:endParaRPr lang="en-US"/>
        </a:p>
      </dgm:t>
    </dgm:pt>
    <dgm:pt modelId="{C7427E89-E479-4F76-B566-7AB62CB22815}" type="sibTrans" cxnId="{AC7A7644-D39C-4723-831B-082E9E273ECC}">
      <dgm:prSet/>
      <dgm:spPr/>
      <dgm:t>
        <a:bodyPr/>
        <a:lstStyle/>
        <a:p>
          <a:endParaRPr lang="en-US"/>
        </a:p>
      </dgm:t>
    </dgm:pt>
    <dgm:pt modelId="{EF5974C2-4585-49A2-B91A-D151EA3B752C}">
      <dgm:prSet/>
      <dgm:spPr/>
      <dgm:t>
        <a:bodyPr/>
        <a:lstStyle/>
        <a:p>
          <a:r>
            <a:rPr lang="en-US" dirty="0"/>
            <a:t>Time together</a:t>
          </a:r>
        </a:p>
      </dgm:t>
    </dgm:pt>
    <dgm:pt modelId="{DDEAE49A-F75E-476F-A492-BC70CE259467}" type="parTrans" cxnId="{732DCEF0-3DEC-4A03-B8FB-3A77D8D5CC21}">
      <dgm:prSet/>
      <dgm:spPr/>
      <dgm:t>
        <a:bodyPr/>
        <a:lstStyle/>
        <a:p>
          <a:endParaRPr lang="en-US"/>
        </a:p>
      </dgm:t>
    </dgm:pt>
    <dgm:pt modelId="{39C21A94-1410-4805-867D-A2B3E0297CA8}" type="sibTrans" cxnId="{732DCEF0-3DEC-4A03-B8FB-3A77D8D5CC21}">
      <dgm:prSet/>
      <dgm:spPr/>
      <dgm:t>
        <a:bodyPr/>
        <a:lstStyle/>
        <a:p>
          <a:endParaRPr lang="en-US"/>
        </a:p>
      </dgm:t>
    </dgm:pt>
    <dgm:pt modelId="{CDF30A75-9A58-40A3-A54F-6CDAF8963EFD}">
      <dgm:prSet/>
      <dgm:spPr/>
      <dgm:t>
        <a:bodyPr/>
        <a:lstStyle/>
        <a:p>
          <a:r>
            <a:rPr lang="en-US" dirty="0"/>
            <a:t>Information, resources &amp; events</a:t>
          </a:r>
        </a:p>
      </dgm:t>
    </dgm:pt>
    <dgm:pt modelId="{3DE86E7C-B8F1-4D11-8EDC-15668A539E78}" type="parTrans" cxnId="{9D1420A5-B9D7-4504-A1EA-31F029C3F1AE}">
      <dgm:prSet/>
      <dgm:spPr/>
      <dgm:t>
        <a:bodyPr/>
        <a:lstStyle/>
        <a:p>
          <a:endParaRPr lang="en-US"/>
        </a:p>
      </dgm:t>
    </dgm:pt>
    <dgm:pt modelId="{07892580-C4D2-4378-B389-A915AEA3885D}" type="sibTrans" cxnId="{9D1420A5-B9D7-4504-A1EA-31F029C3F1AE}">
      <dgm:prSet/>
      <dgm:spPr/>
      <dgm:t>
        <a:bodyPr/>
        <a:lstStyle/>
        <a:p>
          <a:endParaRPr lang="en-US"/>
        </a:p>
      </dgm:t>
    </dgm:pt>
    <dgm:pt modelId="{F28B2639-0C3C-4E93-8104-B34B5B11750A}">
      <dgm:prSet/>
      <dgm:spPr/>
      <dgm:t>
        <a:bodyPr/>
        <a:lstStyle/>
        <a:p>
          <a:r>
            <a:rPr lang="en-US" dirty="0"/>
            <a:t>Family strengths &amp; parenting behaviors</a:t>
          </a:r>
        </a:p>
      </dgm:t>
    </dgm:pt>
    <dgm:pt modelId="{1ED340DE-DC9A-489C-BD0E-479B900F2C9A}" type="parTrans" cxnId="{A6893527-B032-449C-BE9A-BA0CBF46E595}">
      <dgm:prSet/>
      <dgm:spPr/>
      <dgm:t>
        <a:bodyPr/>
        <a:lstStyle/>
        <a:p>
          <a:endParaRPr lang="en-US"/>
        </a:p>
      </dgm:t>
    </dgm:pt>
    <dgm:pt modelId="{CA5B2E77-7082-47D4-B211-B978902F748C}" type="sibTrans" cxnId="{A6893527-B032-449C-BE9A-BA0CBF46E595}">
      <dgm:prSet/>
      <dgm:spPr/>
      <dgm:t>
        <a:bodyPr/>
        <a:lstStyle/>
        <a:p>
          <a:endParaRPr lang="en-US"/>
        </a:p>
      </dgm:t>
    </dgm:pt>
    <dgm:pt modelId="{99A56B01-F432-420B-A61C-8EE73DF87F95}">
      <dgm:prSet/>
      <dgm:spPr/>
      <dgm:t>
        <a:bodyPr/>
        <a:lstStyle/>
        <a:p>
          <a:r>
            <a:rPr lang="en-US" dirty="0"/>
            <a:t>Extension activity &amp; plan for next visit </a:t>
          </a:r>
        </a:p>
      </dgm:t>
    </dgm:pt>
    <dgm:pt modelId="{B8670EDC-E3D5-412B-8199-560980BB6FBB}" type="parTrans" cxnId="{5B9172F5-A06F-4965-9EF9-BFD7E30E22B7}">
      <dgm:prSet/>
      <dgm:spPr/>
      <dgm:t>
        <a:bodyPr/>
        <a:lstStyle/>
        <a:p>
          <a:endParaRPr lang="en-US"/>
        </a:p>
      </dgm:t>
    </dgm:pt>
    <dgm:pt modelId="{0CB12CBA-81F7-4208-8F46-AF4A8DA63C01}" type="sibTrans" cxnId="{5B9172F5-A06F-4965-9EF9-BFD7E30E22B7}">
      <dgm:prSet/>
      <dgm:spPr/>
      <dgm:t>
        <a:bodyPr/>
        <a:lstStyle/>
        <a:p>
          <a:endParaRPr lang="en-US"/>
        </a:p>
      </dgm:t>
    </dgm:pt>
    <dgm:pt modelId="{E5C0D9AC-394F-465A-98E2-F7FD48CCB9FF}">
      <dgm:prSet/>
      <dgm:spPr/>
      <dgm:t>
        <a:bodyPr/>
        <a:lstStyle/>
        <a:p>
          <a:r>
            <a:rPr lang="en-US" dirty="0"/>
            <a:t>“Today we talked about….”</a:t>
          </a:r>
        </a:p>
      </dgm:t>
    </dgm:pt>
    <dgm:pt modelId="{6E49C8C7-9E7B-475F-B0A2-6E72B44DABEB}" type="parTrans" cxnId="{A13EE3B5-44FE-4408-9C5D-D552F1183297}">
      <dgm:prSet/>
      <dgm:spPr/>
      <dgm:t>
        <a:bodyPr/>
        <a:lstStyle/>
        <a:p>
          <a:endParaRPr lang="en-US"/>
        </a:p>
      </dgm:t>
    </dgm:pt>
    <dgm:pt modelId="{AA1B2BD0-4D97-4935-9AB5-D80312C1426A}" type="sibTrans" cxnId="{A13EE3B5-44FE-4408-9C5D-D552F1183297}">
      <dgm:prSet/>
      <dgm:spPr/>
      <dgm:t>
        <a:bodyPr/>
        <a:lstStyle/>
        <a:p>
          <a:endParaRPr lang="en-US"/>
        </a:p>
      </dgm:t>
    </dgm:pt>
    <dgm:pt modelId="{6FD2E630-8E04-468E-ACE7-858DA098866E}">
      <dgm:prSet/>
      <dgm:spPr/>
      <dgm:t>
        <a:bodyPr/>
        <a:lstStyle/>
        <a:p>
          <a:r>
            <a:rPr lang="en-US" dirty="0"/>
            <a:t>“You mentioned you were going to… and I will….”</a:t>
          </a:r>
        </a:p>
      </dgm:t>
    </dgm:pt>
    <dgm:pt modelId="{333D31B3-1BAF-4D54-B7F5-64D4D9664F71}" type="parTrans" cxnId="{FF8B65A0-3105-4F1B-B64E-7BDFC3437088}">
      <dgm:prSet/>
      <dgm:spPr/>
      <dgm:t>
        <a:bodyPr/>
        <a:lstStyle/>
        <a:p>
          <a:endParaRPr lang="en-US"/>
        </a:p>
      </dgm:t>
    </dgm:pt>
    <dgm:pt modelId="{A7534856-9A1E-41BC-865D-FA8290BAA5BD}" type="sibTrans" cxnId="{FF8B65A0-3105-4F1B-B64E-7BDFC3437088}">
      <dgm:prSet/>
      <dgm:spPr/>
      <dgm:t>
        <a:bodyPr/>
        <a:lstStyle/>
        <a:p>
          <a:endParaRPr lang="en-US"/>
        </a:p>
      </dgm:t>
    </dgm:pt>
    <dgm:pt modelId="{99EF1A1F-BD47-4C89-81BF-4E4D833F9CC2}">
      <dgm:prSet/>
      <dgm:spPr/>
      <dgm:t>
        <a:bodyPr/>
        <a:lstStyle/>
        <a:p>
          <a:r>
            <a:rPr lang="en-US" dirty="0"/>
            <a:t>“What did you enjoy most today”</a:t>
          </a:r>
        </a:p>
      </dgm:t>
    </dgm:pt>
    <dgm:pt modelId="{70711555-9153-4DF6-A885-DDED951D07E3}" type="parTrans" cxnId="{47B7AAB1-346A-4DB4-ADB4-91F17B21C503}">
      <dgm:prSet/>
      <dgm:spPr/>
      <dgm:t>
        <a:bodyPr/>
        <a:lstStyle/>
        <a:p>
          <a:endParaRPr lang="en-US"/>
        </a:p>
      </dgm:t>
    </dgm:pt>
    <dgm:pt modelId="{AAFDB42C-39E7-4707-9EF2-493121AF924F}" type="sibTrans" cxnId="{47B7AAB1-346A-4DB4-ADB4-91F17B21C503}">
      <dgm:prSet/>
      <dgm:spPr/>
      <dgm:t>
        <a:bodyPr/>
        <a:lstStyle/>
        <a:p>
          <a:endParaRPr lang="en-US"/>
        </a:p>
      </dgm:t>
    </dgm:pt>
    <dgm:pt modelId="{929B946D-38C5-4546-BFDB-8ADF347F5282}">
      <dgm:prSet/>
      <dgm:spPr/>
      <dgm:t>
        <a:bodyPr/>
        <a:lstStyle/>
        <a:p>
          <a:r>
            <a:rPr lang="en-US" dirty="0"/>
            <a:t>“Next social is…”</a:t>
          </a:r>
        </a:p>
      </dgm:t>
    </dgm:pt>
    <dgm:pt modelId="{9394F50B-6C18-43D0-A111-FBF7A96A8E71}" type="parTrans" cxnId="{76EF4F1F-2A69-47D0-90E2-65E7F89012EB}">
      <dgm:prSet/>
      <dgm:spPr/>
      <dgm:t>
        <a:bodyPr/>
        <a:lstStyle/>
        <a:p>
          <a:endParaRPr lang="en-US"/>
        </a:p>
      </dgm:t>
    </dgm:pt>
    <dgm:pt modelId="{5D3A2194-8BD3-4C73-A4A7-801EEF24FCD4}" type="sibTrans" cxnId="{76EF4F1F-2A69-47D0-90E2-65E7F89012EB}">
      <dgm:prSet/>
      <dgm:spPr/>
      <dgm:t>
        <a:bodyPr/>
        <a:lstStyle/>
        <a:p>
          <a:endParaRPr lang="en-US"/>
        </a:p>
      </dgm:t>
    </dgm:pt>
    <dgm:pt modelId="{4C78CA01-51BB-4BFE-AB06-C384CD501B9B}">
      <dgm:prSet/>
      <dgm:spPr/>
      <dgm:t>
        <a:bodyPr/>
        <a:lstStyle/>
        <a:p>
          <a:r>
            <a:rPr lang="en-US" dirty="0"/>
            <a:t>“ noticed that you…”</a:t>
          </a:r>
        </a:p>
      </dgm:t>
    </dgm:pt>
    <dgm:pt modelId="{75805BDC-D882-43F5-8E44-DDED662C77F9}" type="parTrans" cxnId="{80A7654B-4778-4C6D-B4D2-AEDCC3132529}">
      <dgm:prSet/>
      <dgm:spPr/>
      <dgm:t>
        <a:bodyPr/>
        <a:lstStyle/>
        <a:p>
          <a:endParaRPr lang="en-US"/>
        </a:p>
      </dgm:t>
    </dgm:pt>
    <dgm:pt modelId="{F66930A2-A902-4EFD-8B70-F7AF69F0DAA1}" type="sibTrans" cxnId="{80A7654B-4778-4C6D-B4D2-AEDCC3132529}">
      <dgm:prSet/>
      <dgm:spPr/>
      <dgm:t>
        <a:bodyPr/>
        <a:lstStyle/>
        <a:p>
          <a:endParaRPr lang="en-US"/>
        </a:p>
      </dgm:t>
    </dgm:pt>
    <dgm:pt modelId="{5BA6F0D7-20A9-4AAF-953F-46A960B048FB}">
      <dgm:prSet/>
      <dgm:spPr/>
      <dgm:t>
        <a:bodyPr/>
        <a:lstStyle/>
        <a:p>
          <a:r>
            <a:rPr lang="en-US" dirty="0"/>
            <a:t>Next time…you will gather.. I will bring…</a:t>
          </a:r>
        </a:p>
      </dgm:t>
    </dgm:pt>
    <dgm:pt modelId="{AF92404A-7C3F-40DE-B4C9-BBCCDDD03C39}" type="parTrans" cxnId="{12E526D9-0672-4D57-98B8-76229FA598F0}">
      <dgm:prSet/>
      <dgm:spPr/>
      <dgm:t>
        <a:bodyPr/>
        <a:lstStyle/>
        <a:p>
          <a:endParaRPr lang="en-US"/>
        </a:p>
      </dgm:t>
    </dgm:pt>
    <dgm:pt modelId="{4B454A49-242E-4FDB-9E18-866EFD1932F9}" type="sibTrans" cxnId="{12E526D9-0672-4D57-98B8-76229FA598F0}">
      <dgm:prSet/>
      <dgm:spPr/>
      <dgm:t>
        <a:bodyPr/>
        <a:lstStyle/>
        <a:p>
          <a:endParaRPr lang="en-US"/>
        </a:p>
      </dgm:t>
    </dgm:pt>
    <dgm:pt modelId="{284B4ADF-6320-42B8-BBC7-D30E09CBCEEC}" type="pres">
      <dgm:prSet presAssocID="{23047271-5A49-43B3-AE28-8AEF2C1A7D96}" presName="Name0" presStyleCnt="0">
        <dgm:presLayoutVars>
          <dgm:dir/>
          <dgm:animLvl val="lvl"/>
          <dgm:resizeHandles/>
        </dgm:presLayoutVars>
      </dgm:prSet>
      <dgm:spPr/>
    </dgm:pt>
    <dgm:pt modelId="{21157342-BE41-4D65-B89E-0B00A9C090A4}" type="pres">
      <dgm:prSet presAssocID="{25E8547C-9D33-48AA-B7F3-55FD41AEA3E0}" presName="linNode" presStyleCnt="0"/>
      <dgm:spPr/>
    </dgm:pt>
    <dgm:pt modelId="{F585EFF5-4BD4-4B24-8A2C-97C250E7AFEB}" type="pres">
      <dgm:prSet presAssocID="{25E8547C-9D33-48AA-B7F3-55FD41AEA3E0}" presName="parentShp" presStyleLbl="node1" presStyleIdx="0" presStyleCnt="6">
        <dgm:presLayoutVars>
          <dgm:bulletEnabled val="1"/>
        </dgm:presLayoutVars>
      </dgm:prSet>
      <dgm:spPr/>
    </dgm:pt>
    <dgm:pt modelId="{549D40E7-470C-4F3C-B02A-270B531BF790}" type="pres">
      <dgm:prSet presAssocID="{25E8547C-9D33-48AA-B7F3-55FD41AEA3E0}" presName="childShp" presStyleLbl="bgAccFollowNode1" presStyleIdx="0" presStyleCnt="6" custLinFactNeighborX="3086" custLinFactNeighborY="10659">
        <dgm:presLayoutVars>
          <dgm:bulletEnabled val="1"/>
        </dgm:presLayoutVars>
      </dgm:prSet>
      <dgm:spPr/>
    </dgm:pt>
    <dgm:pt modelId="{F8CEA5B6-4BFE-40DD-BDD6-DF877C4E6D5C}" type="pres">
      <dgm:prSet presAssocID="{E77FDCB3-5806-429A-9517-31191AA1DE83}" presName="spacing" presStyleCnt="0"/>
      <dgm:spPr/>
    </dgm:pt>
    <dgm:pt modelId="{1AB9413B-504F-457A-88CA-D56E6DB88A5A}" type="pres">
      <dgm:prSet presAssocID="{E0BE187F-99BD-4F88-8731-1C08CF5E8D9F}" presName="linNode" presStyleCnt="0"/>
      <dgm:spPr/>
    </dgm:pt>
    <dgm:pt modelId="{D6CB6C99-1DBF-493D-9AC9-5B2F42580205}" type="pres">
      <dgm:prSet presAssocID="{E0BE187F-99BD-4F88-8731-1C08CF5E8D9F}" presName="parentShp" presStyleLbl="node1" presStyleIdx="1" presStyleCnt="6">
        <dgm:presLayoutVars>
          <dgm:bulletEnabled val="1"/>
        </dgm:presLayoutVars>
      </dgm:prSet>
      <dgm:spPr/>
    </dgm:pt>
    <dgm:pt modelId="{DD67B534-DF06-49C0-B73D-AE732D093381}" type="pres">
      <dgm:prSet presAssocID="{E0BE187F-99BD-4F88-8731-1C08CF5E8D9F}" presName="childShp" presStyleLbl="bgAccFollowNode1" presStyleIdx="1" presStyleCnt="6">
        <dgm:presLayoutVars>
          <dgm:bulletEnabled val="1"/>
        </dgm:presLayoutVars>
      </dgm:prSet>
      <dgm:spPr/>
    </dgm:pt>
    <dgm:pt modelId="{F195E16A-DC18-4F61-8FA1-F4846B85D52E}" type="pres">
      <dgm:prSet presAssocID="{01D3FB39-BAC0-4BD9-A27E-455045427565}" presName="spacing" presStyleCnt="0"/>
      <dgm:spPr/>
    </dgm:pt>
    <dgm:pt modelId="{6956AD47-77D8-4BC7-B329-8C6F7F6DEE2F}" type="pres">
      <dgm:prSet presAssocID="{4F1031CA-347D-45B2-9890-4092CF5DE8DD}" presName="linNode" presStyleCnt="0"/>
      <dgm:spPr/>
    </dgm:pt>
    <dgm:pt modelId="{C91096F9-D0B4-40BA-A5FF-582D19B32D8C}" type="pres">
      <dgm:prSet presAssocID="{4F1031CA-347D-45B2-9890-4092CF5DE8DD}" presName="parentShp" presStyleLbl="node1" presStyleIdx="2" presStyleCnt="6">
        <dgm:presLayoutVars>
          <dgm:bulletEnabled val="1"/>
        </dgm:presLayoutVars>
      </dgm:prSet>
      <dgm:spPr/>
    </dgm:pt>
    <dgm:pt modelId="{A967E0E8-0136-4133-9E8E-DE287329FD02}" type="pres">
      <dgm:prSet presAssocID="{4F1031CA-347D-45B2-9890-4092CF5DE8DD}" presName="childShp" presStyleLbl="bgAccFollowNode1" presStyleIdx="2" presStyleCnt="6">
        <dgm:presLayoutVars>
          <dgm:bulletEnabled val="1"/>
        </dgm:presLayoutVars>
      </dgm:prSet>
      <dgm:spPr/>
    </dgm:pt>
    <dgm:pt modelId="{0D0CC7C8-7FCE-479B-B0EF-C6D3181E761E}" type="pres">
      <dgm:prSet presAssocID="{321C352A-4A95-449E-901B-B89D63EA5794}" presName="spacing" presStyleCnt="0"/>
      <dgm:spPr/>
    </dgm:pt>
    <dgm:pt modelId="{4A51C5ED-81B2-480C-B537-3C3BF96CFCA1}" type="pres">
      <dgm:prSet presAssocID="{2054E8AF-746B-4283-BD84-7FB421BC930A}" presName="linNode" presStyleCnt="0"/>
      <dgm:spPr/>
    </dgm:pt>
    <dgm:pt modelId="{1C580084-BE87-45BD-9287-B748548773DD}" type="pres">
      <dgm:prSet presAssocID="{2054E8AF-746B-4283-BD84-7FB421BC930A}" presName="parentShp" presStyleLbl="node1" presStyleIdx="3" presStyleCnt="6">
        <dgm:presLayoutVars>
          <dgm:bulletEnabled val="1"/>
        </dgm:presLayoutVars>
      </dgm:prSet>
      <dgm:spPr/>
    </dgm:pt>
    <dgm:pt modelId="{C555158C-306C-49FB-A484-FA32947F95F6}" type="pres">
      <dgm:prSet presAssocID="{2054E8AF-746B-4283-BD84-7FB421BC930A}" presName="childShp" presStyleLbl="bgAccFollowNode1" presStyleIdx="3" presStyleCnt="6">
        <dgm:presLayoutVars>
          <dgm:bulletEnabled val="1"/>
        </dgm:presLayoutVars>
      </dgm:prSet>
      <dgm:spPr/>
    </dgm:pt>
    <dgm:pt modelId="{936396A8-189B-4932-BB8E-B22D5EFFC43B}" type="pres">
      <dgm:prSet presAssocID="{34DFC544-CEB1-441C-844E-2C3CC7C8453B}" presName="spacing" presStyleCnt="0"/>
      <dgm:spPr/>
    </dgm:pt>
    <dgm:pt modelId="{D38E6835-7912-41AA-9EC4-80F72E557CE3}" type="pres">
      <dgm:prSet presAssocID="{32B1F22F-720F-4D32-93E0-8B5AD908C79A}" presName="linNode" presStyleCnt="0"/>
      <dgm:spPr/>
    </dgm:pt>
    <dgm:pt modelId="{ACB3224A-5C9B-4D88-977A-2A465ABF1247}" type="pres">
      <dgm:prSet presAssocID="{32B1F22F-720F-4D32-93E0-8B5AD908C79A}" presName="parentShp" presStyleLbl="node1" presStyleIdx="4" presStyleCnt="6" custLinFactNeighborX="438" custLinFactNeighborY="2809">
        <dgm:presLayoutVars>
          <dgm:bulletEnabled val="1"/>
        </dgm:presLayoutVars>
      </dgm:prSet>
      <dgm:spPr/>
    </dgm:pt>
    <dgm:pt modelId="{57FE74DF-C3AA-44A8-BF3A-EE88D54EB74C}" type="pres">
      <dgm:prSet presAssocID="{32B1F22F-720F-4D32-93E0-8B5AD908C79A}" presName="childShp" presStyleLbl="bgAccFollowNode1" presStyleIdx="4" presStyleCnt="6">
        <dgm:presLayoutVars>
          <dgm:bulletEnabled val="1"/>
        </dgm:presLayoutVars>
      </dgm:prSet>
      <dgm:spPr/>
    </dgm:pt>
    <dgm:pt modelId="{3DF36CBC-9B9A-4E91-A753-92C8A071E81D}" type="pres">
      <dgm:prSet presAssocID="{B19A7848-852D-4EEC-93DE-BAFDCE5A7652}" presName="spacing" presStyleCnt="0"/>
      <dgm:spPr/>
    </dgm:pt>
    <dgm:pt modelId="{577763EA-81CA-4B19-BDD2-EA379A066AE7}" type="pres">
      <dgm:prSet presAssocID="{C962FBB3-6DFA-4890-89CC-12E7AF3418B4}" presName="linNode" presStyleCnt="0"/>
      <dgm:spPr/>
    </dgm:pt>
    <dgm:pt modelId="{56455705-2504-493F-8051-BB751188F3B0}" type="pres">
      <dgm:prSet presAssocID="{C962FBB3-6DFA-4890-89CC-12E7AF3418B4}" presName="parentShp" presStyleLbl="node1" presStyleIdx="5" presStyleCnt="6">
        <dgm:presLayoutVars>
          <dgm:bulletEnabled val="1"/>
        </dgm:presLayoutVars>
      </dgm:prSet>
      <dgm:spPr/>
    </dgm:pt>
    <dgm:pt modelId="{BDAF3244-F977-40EF-AE45-E80EC7E2CE21}" type="pres">
      <dgm:prSet presAssocID="{C962FBB3-6DFA-4890-89CC-12E7AF3418B4}" presName="childShp" presStyleLbl="bgAccFollowNode1" presStyleIdx="5" presStyleCnt="6">
        <dgm:presLayoutVars>
          <dgm:bulletEnabled val="1"/>
        </dgm:presLayoutVars>
      </dgm:prSet>
      <dgm:spPr/>
    </dgm:pt>
  </dgm:ptLst>
  <dgm:cxnLst>
    <dgm:cxn modelId="{D9586000-5513-49E8-BAA1-BD30FDA51AB1}" srcId="{23047271-5A49-43B3-AE28-8AEF2C1A7D96}" destId="{C962FBB3-6DFA-4890-89CC-12E7AF3418B4}" srcOrd="5" destOrd="0" parTransId="{DCBB6590-274F-451D-A0AF-D9FBD6D54838}" sibTransId="{295EE2B8-D7FD-4BF5-9E57-CFEBF95DD2A8}"/>
    <dgm:cxn modelId="{71CD5900-E028-48B2-9830-E9C47991E6E2}" type="presOf" srcId="{CDF30A75-9A58-40A3-A54F-6CDAF8963EFD}" destId="{C555158C-306C-49FB-A484-FA32947F95F6}" srcOrd="0" destOrd="0" presId="urn:microsoft.com/office/officeart/2005/8/layout/vList6"/>
    <dgm:cxn modelId="{52104B05-363B-4456-B50C-FB2187AAF161}" type="presOf" srcId="{70ED4C8A-379D-4B42-B7E4-134FFCA88907}" destId="{DD67B534-DF06-49C0-B73D-AE732D093381}" srcOrd="0" destOrd="0" presId="urn:microsoft.com/office/officeart/2005/8/layout/vList6"/>
    <dgm:cxn modelId="{35E7E005-92D4-4DA1-9FF3-B913F4658678}" srcId="{23047271-5A49-43B3-AE28-8AEF2C1A7D96}" destId="{4F1031CA-347D-45B2-9890-4092CF5DE8DD}" srcOrd="2" destOrd="0" parTransId="{8085D4D8-7D73-4831-BBD5-22E3BF4F3336}" sibTransId="{321C352A-4A95-449E-901B-B89D63EA5794}"/>
    <dgm:cxn modelId="{356C710C-D66C-4A64-9D70-09FF9CB93E7E}" srcId="{25E8547C-9D33-48AA-B7F3-55FD41AEA3E0}" destId="{D87F3FF2-2830-4FE9-9AE0-BA3B726E0B04}" srcOrd="0" destOrd="0" parTransId="{8A2E812B-7BE2-436F-8628-FD82750763EF}" sibTransId="{4B2A2FF5-7103-4202-9457-DC65E1BBDA02}"/>
    <dgm:cxn modelId="{76EF4F1F-2A69-47D0-90E2-65E7F89012EB}" srcId="{2054E8AF-746B-4283-BD84-7FB421BC930A}" destId="{929B946D-38C5-4546-BFDB-8ADF347F5282}" srcOrd="1" destOrd="0" parTransId="{9394F50B-6C18-43D0-A111-FBF7A96A8E71}" sibTransId="{5D3A2194-8BD3-4C73-A4A7-801EEF24FCD4}"/>
    <dgm:cxn modelId="{A6893527-B032-449C-BE9A-BA0CBF46E595}" srcId="{32B1F22F-720F-4D32-93E0-8B5AD908C79A}" destId="{F28B2639-0C3C-4E93-8104-B34B5B11750A}" srcOrd="0" destOrd="0" parTransId="{1ED340DE-DC9A-489C-BD0E-479B900F2C9A}" sibTransId="{CA5B2E77-7082-47D4-B211-B978902F748C}"/>
    <dgm:cxn modelId="{6B58282C-EC64-47BC-A66A-2B3F5FB535DD}" srcId="{23047271-5A49-43B3-AE28-8AEF2C1A7D96}" destId="{2054E8AF-746B-4283-BD84-7FB421BC930A}" srcOrd="3" destOrd="0" parTransId="{40865F90-230D-448B-9F90-EFAF64731272}" sibTransId="{34DFC544-CEB1-441C-844E-2C3CC7C8453B}"/>
    <dgm:cxn modelId="{9A8A873D-4412-44E3-8138-677B243FD3E1}" type="presOf" srcId="{5BA6F0D7-20A9-4AAF-953F-46A960B048FB}" destId="{BDAF3244-F977-40EF-AE45-E80EC7E2CE21}" srcOrd="0" destOrd="1" presId="urn:microsoft.com/office/officeart/2005/8/layout/vList6"/>
    <dgm:cxn modelId="{1BD8E93D-8E67-4FDC-B437-AD2126A6F367}" type="presOf" srcId="{E0BE187F-99BD-4F88-8731-1C08CF5E8D9F}" destId="{D6CB6C99-1DBF-493D-9AC9-5B2F42580205}" srcOrd="0" destOrd="0" presId="urn:microsoft.com/office/officeart/2005/8/layout/vList6"/>
    <dgm:cxn modelId="{AC7A7644-D39C-4723-831B-082E9E273ECC}" srcId="{E0BE187F-99BD-4F88-8731-1C08CF5E8D9F}" destId="{70ED4C8A-379D-4B42-B7E4-134FFCA88907}" srcOrd="0" destOrd="0" parTransId="{A3C0EB0D-65C1-4DA3-97F1-A21671CE4D16}" sibTransId="{C7427E89-E479-4F76-B566-7AB62CB22815}"/>
    <dgm:cxn modelId="{CBF48E47-70AB-4143-A60E-7B3E086FFEB2}" type="presOf" srcId="{D87F3FF2-2830-4FE9-9AE0-BA3B726E0B04}" destId="{549D40E7-470C-4F3C-B02A-270B531BF790}" srcOrd="0" destOrd="0" presId="urn:microsoft.com/office/officeart/2005/8/layout/vList6"/>
    <dgm:cxn modelId="{BE4D8D69-4007-4B04-BB62-E3D49A3E216F}" type="presOf" srcId="{6FD2E630-8E04-468E-ACE7-858DA098866E}" destId="{DD67B534-DF06-49C0-B73D-AE732D093381}" srcOrd="0" destOrd="1" presId="urn:microsoft.com/office/officeart/2005/8/layout/vList6"/>
    <dgm:cxn modelId="{80A7654B-4778-4C6D-B4D2-AEDCC3132529}" srcId="{32B1F22F-720F-4D32-93E0-8B5AD908C79A}" destId="{4C78CA01-51BB-4BFE-AB06-C384CD501B9B}" srcOrd="1" destOrd="0" parTransId="{75805BDC-D882-43F5-8E44-DDED662C77F9}" sibTransId="{F66930A2-A902-4EFD-8B70-F7AF69F0DAA1}"/>
    <dgm:cxn modelId="{7289A64B-C365-4B4C-8CA6-482CE29559A3}" srcId="{23047271-5A49-43B3-AE28-8AEF2C1A7D96}" destId="{E0BE187F-99BD-4F88-8731-1C08CF5E8D9F}" srcOrd="1" destOrd="0" parTransId="{5A0E2CAF-D1A1-430C-BD24-280D96064D52}" sibTransId="{01D3FB39-BAC0-4BD9-A27E-455045427565}"/>
    <dgm:cxn modelId="{89667C4E-2571-49A6-88D7-32C8C72E3F7A}" type="presOf" srcId="{99EF1A1F-BD47-4C89-81BF-4E4D833F9CC2}" destId="{A967E0E8-0136-4133-9E8E-DE287329FD02}" srcOrd="0" destOrd="1" presId="urn:microsoft.com/office/officeart/2005/8/layout/vList6"/>
    <dgm:cxn modelId="{C6ED6157-4A20-466D-B039-FDA82BB8E4F5}" type="presOf" srcId="{F28B2639-0C3C-4E93-8104-B34B5B11750A}" destId="{57FE74DF-C3AA-44A8-BF3A-EE88D54EB74C}" srcOrd="0" destOrd="0" presId="urn:microsoft.com/office/officeart/2005/8/layout/vList6"/>
    <dgm:cxn modelId="{40047678-F46D-41C1-BA19-43C166D1F6A8}" type="presOf" srcId="{25E8547C-9D33-48AA-B7F3-55FD41AEA3E0}" destId="{F585EFF5-4BD4-4B24-8A2C-97C250E7AFEB}" srcOrd="0" destOrd="0" presId="urn:microsoft.com/office/officeart/2005/8/layout/vList6"/>
    <dgm:cxn modelId="{99ED3988-458D-44DE-93B2-9ECC6F3906DD}" type="presOf" srcId="{99A56B01-F432-420B-A61C-8EE73DF87F95}" destId="{BDAF3244-F977-40EF-AE45-E80EC7E2CE21}" srcOrd="0" destOrd="0" presId="urn:microsoft.com/office/officeart/2005/8/layout/vList6"/>
    <dgm:cxn modelId="{38582B8D-F0A8-458E-827A-9A21B74BEF51}" type="presOf" srcId="{EF5974C2-4585-49A2-B91A-D151EA3B752C}" destId="{A967E0E8-0136-4133-9E8E-DE287329FD02}" srcOrd="0" destOrd="0" presId="urn:microsoft.com/office/officeart/2005/8/layout/vList6"/>
    <dgm:cxn modelId="{BBF4819A-0E35-4313-9AD9-4C76EE1AAF5C}" type="presOf" srcId="{E5C0D9AC-394F-465A-98E2-F7FD48CCB9FF}" destId="{549D40E7-470C-4F3C-B02A-270B531BF790}" srcOrd="0" destOrd="1" presId="urn:microsoft.com/office/officeart/2005/8/layout/vList6"/>
    <dgm:cxn modelId="{78B5A49A-2FAE-4E47-9F29-E7476214531C}" type="presOf" srcId="{4C78CA01-51BB-4BFE-AB06-C384CD501B9B}" destId="{57FE74DF-C3AA-44A8-BF3A-EE88D54EB74C}" srcOrd="0" destOrd="1" presId="urn:microsoft.com/office/officeart/2005/8/layout/vList6"/>
    <dgm:cxn modelId="{79F6519C-ED28-4BEE-9B2A-087C45A377E5}" srcId="{23047271-5A49-43B3-AE28-8AEF2C1A7D96}" destId="{25E8547C-9D33-48AA-B7F3-55FD41AEA3E0}" srcOrd="0" destOrd="0" parTransId="{7BC6FE46-C82D-4615-9897-F62796948AD4}" sibTransId="{E77FDCB3-5806-429A-9517-31191AA1DE83}"/>
    <dgm:cxn modelId="{FF8B65A0-3105-4F1B-B64E-7BDFC3437088}" srcId="{E0BE187F-99BD-4F88-8731-1C08CF5E8D9F}" destId="{6FD2E630-8E04-468E-ACE7-858DA098866E}" srcOrd="1" destOrd="0" parTransId="{333D31B3-1BAF-4D54-B7F5-64D4D9664F71}" sibTransId="{A7534856-9A1E-41BC-865D-FA8290BAA5BD}"/>
    <dgm:cxn modelId="{A70974A2-C261-4FAD-BC5E-B2D84E85B6D3}" type="presOf" srcId="{2054E8AF-746B-4283-BD84-7FB421BC930A}" destId="{1C580084-BE87-45BD-9287-B748548773DD}" srcOrd="0" destOrd="0" presId="urn:microsoft.com/office/officeart/2005/8/layout/vList6"/>
    <dgm:cxn modelId="{9D1420A5-B9D7-4504-A1EA-31F029C3F1AE}" srcId="{2054E8AF-746B-4283-BD84-7FB421BC930A}" destId="{CDF30A75-9A58-40A3-A54F-6CDAF8963EFD}" srcOrd="0" destOrd="0" parTransId="{3DE86E7C-B8F1-4D11-8EDC-15668A539E78}" sibTransId="{07892580-C4D2-4378-B389-A915AEA3885D}"/>
    <dgm:cxn modelId="{0FD640B0-A5A3-42A1-AC26-D770399C6D1D}" type="presOf" srcId="{23047271-5A49-43B3-AE28-8AEF2C1A7D96}" destId="{284B4ADF-6320-42B8-BBC7-D30E09CBCEEC}" srcOrd="0" destOrd="0" presId="urn:microsoft.com/office/officeart/2005/8/layout/vList6"/>
    <dgm:cxn modelId="{47B7AAB1-346A-4DB4-ADB4-91F17B21C503}" srcId="{4F1031CA-347D-45B2-9890-4092CF5DE8DD}" destId="{99EF1A1F-BD47-4C89-81BF-4E4D833F9CC2}" srcOrd="1" destOrd="0" parTransId="{70711555-9153-4DF6-A885-DDED951D07E3}" sibTransId="{AAFDB42C-39E7-4707-9EF2-493121AF924F}"/>
    <dgm:cxn modelId="{A13EE3B5-44FE-4408-9C5D-D552F1183297}" srcId="{25E8547C-9D33-48AA-B7F3-55FD41AEA3E0}" destId="{E5C0D9AC-394F-465A-98E2-F7FD48CCB9FF}" srcOrd="1" destOrd="0" parTransId="{6E49C8C7-9E7B-475F-B0A2-6E72B44DABEB}" sibTransId="{AA1B2BD0-4D97-4935-9AB5-D80312C1426A}"/>
    <dgm:cxn modelId="{5EE86DC1-1E4D-4B82-B482-0902D0232235}" srcId="{23047271-5A49-43B3-AE28-8AEF2C1A7D96}" destId="{32B1F22F-720F-4D32-93E0-8B5AD908C79A}" srcOrd="4" destOrd="0" parTransId="{6A929D53-F77C-4874-B1DA-A72FD7794873}" sibTransId="{B19A7848-852D-4EEC-93DE-BAFDCE5A7652}"/>
    <dgm:cxn modelId="{12E526D9-0672-4D57-98B8-76229FA598F0}" srcId="{C962FBB3-6DFA-4890-89CC-12E7AF3418B4}" destId="{5BA6F0D7-20A9-4AAF-953F-46A960B048FB}" srcOrd="1" destOrd="0" parTransId="{AF92404A-7C3F-40DE-B4C9-BBCCDDD03C39}" sibTransId="{4B454A49-242E-4FDB-9E18-866EFD1932F9}"/>
    <dgm:cxn modelId="{4B6DC6DF-7D80-4D12-A420-F5F53E38AA0B}" type="presOf" srcId="{C962FBB3-6DFA-4890-89CC-12E7AF3418B4}" destId="{56455705-2504-493F-8051-BB751188F3B0}" srcOrd="0" destOrd="0" presId="urn:microsoft.com/office/officeart/2005/8/layout/vList6"/>
    <dgm:cxn modelId="{A43F53E3-EA85-422C-A76F-3C0EB6F6C2D7}" type="presOf" srcId="{4F1031CA-347D-45B2-9890-4092CF5DE8DD}" destId="{C91096F9-D0B4-40BA-A5FF-582D19B32D8C}" srcOrd="0" destOrd="0" presId="urn:microsoft.com/office/officeart/2005/8/layout/vList6"/>
    <dgm:cxn modelId="{B4882BEB-EEF9-4011-8E3D-8FB29727AC04}" type="presOf" srcId="{32B1F22F-720F-4D32-93E0-8B5AD908C79A}" destId="{ACB3224A-5C9B-4D88-977A-2A465ABF1247}" srcOrd="0" destOrd="0" presId="urn:microsoft.com/office/officeart/2005/8/layout/vList6"/>
    <dgm:cxn modelId="{732DCEF0-3DEC-4A03-B8FB-3A77D8D5CC21}" srcId="{4F1031CA-347D-45B2-9890-4092CF5DE8DD}" destId="{EF5974C2-4585-49A2-B91A-D151EA3B752C}" srcOrd="0" destOrd="0" parTransId="{DDEAE49A-F75E-476F-A492-BC70CE259467}" sibTransId="{39C21A94-1410-4805-867D-A2B3E0297CA8}"/>
    <dgm:cxn modelId="{5B9172F5-A06F-4965-9EF9-BFD7E30E22B7}" srcId="{C962FBB3-6DFA-4890-89CC-12E7AF3418B4}" destId="{99A56B01-F432-420B-A61C-8EE73DF87F95}" srcOrd="0" destOrd="0" parTransId="{B8670EDC-E3D5-412B-8199-560980BB6FBB}" sibTransId="{0CB12CBA-81F7-4208-8F46-AF4A8DA63C01}"/>
    <dgm:cxn modelId="{E3D93EFA-7EDF-49D8-B68B-796B408A4423}" type="presOf" srcId="{929B946D-38C5-4546-BFDB-8ADF347F5282}" destId="{C555158C-306C-49FB-A484-FA32947F95F6}" srcOrd="0" destOrd="1" presId="urn:microsoft.com/office/officeart/2005/8/layout/vList6"/>
    <dgm:cxn modelId="{5494DFFD-CE99-4568-B836-EA36CCEC0EC7}" type="presParOf" srcId="{284B4ADF-6320-42B8-BBC7-D30E09CBCEEC}" destId="{21157342-BE41-4D65-B89E-0B00A9C090A4}" srcOrd="0" destOrd="0" presId="urn:microsoft.com/office/officeart/2005/8/layout/vList6"/>
    <dgm:cxn modelId="{51A10B56-502F-44AF-AD23-A6FE541B7797}" type="presParOf" srcId="{21157342-BE41-4D65-B89E-0B00A9C090A4}" destId="{F585EFF5-4BD4-4B24-8A2C-97C250E7AFEB}" srcOrd="0" destOrd="0" presId="urn:microsoft.com/office/officeart/2005/8/layout/vList6"/>
    <dgm:cxn modelId="{E2EC0BB9-DB2F-4D7A-A32C-051C83CCC935}" type="presParOf" srcId="{21157342-BE41-4D65-B89E-0B00A9C090A4}" destId="{549D40E7-470C-4F3C-B02A-270B531BF790}" srcOrd="1" destOrd="0" presId="urn:microsoft.com/office/officeart/2005/8/layout/vList6"/>
    <dgm:cxn modelId="{63127368-4B38-4044-8B20-809882F5C8A1}" type="presParOf" srcId="{284B4ADF-6320-42B8-BBC7-D30E09CBCEEC}" destId="{F8CEA5B6-4BFE-40DD-BDD6-DF877C4E6D5C}" srcOrd="1" destOrd="0" presId="urn:microsoft.com/office/officeart/2005/8/layout/vList6"/>
    <dgm:cxn modelId="{7F107873-8A85-4474-9C14-C092B319FED0}" type="presParOf" srcId="{284B4ADF-6320-42B8-BBC7-D30E09CBCEEC}" destId="{1AB9413B-504F-457A-88CA-D56E6DB88A5A}" srcOrd="2" destOrd="0" presId="urn:microsoft.com/office/officeart/2005/8/layout/vList6"/>
    <dgm:cxn modelId="{08E8DF88-A154-43E9-B3BE-11A83C700F43}" type="presParOf" srcId="{1AB9413B-504F-457A-88CA-D56E6DB88A5A}" destId="{D6CB6C99-1DBF-493D-9AC9-5B2F42580205}" srcOrd="0" destOrd="0" presId="urn:microsoft.com/office/officeart/2005/8/layout/vList6"/>
    <dgm:cxn modelId="{8D3DFFC0-FFAA-4472-A9E2-BC7616A69E03}" type="presParOf" srcId="{1AB9413B-504F-457A-88CA-D56E6DB88A5A}" destId="{DD67B534-DF06-49C0-B73D-AE732D093381}" srcOrd="1" destOrd="0" presId="urn:microsoft.com/office/officeart/2005/8/layout/vList6"/>
    <dgm:cxn modelId="{FE395E40-7883-45F5-BA36-B26CCE699CAF}" type="presParOf" srcId="{284B4ADF-6320-42B8-BBC7-D30E09CBCEEC}" destId="{F195E16A-DC18-4F61-8FA1-F4846B85D52E}" srcOrd="3" destOrd="0" presId="urn:microsoft.com/office/officeart/2005/8/layout/vList6"/>
    <dgm:cxn modelId="{7A0DC227-3B05-4875-A160-057502E24162}" type="presParOf" srcId="{284B4ADF-6320-42B8-BBC7-D30E09CBCEEC}" destId="{6956AD47-77D8-4BC7-B329-8C6F7F6DEE2F}" srcOrd="4" destOrd="0" presId="urn:microsoft.com/office/officeart/2005/8/layout/vList6"/>
    <dgm:cxn modelId="{3A213849-954E-4F61-98CA-23D0601F2095}" type="presParOf" srcId="{6956AD47-77D8-4BC7-B329-8C6F7F6DEE2F}" destId="{C91096F9-D0B4-40BA-A5FF-582D19B32D8C}" srcOrd="0" destOrd="0" presId="urn:microsoft.com/office/officeart/2005/8/layout/vList6"/>
    <dgm:cxn modelId="{F9148456-DF5D-4CE1-96D1-9C0B88DA6B34}" type="presParOf" srcId="{6956AD47-77D8-4BC7-B329-8C6F7F6DEE2F}" destId="{A967E0E8-0136-4133-9E8E-DE287329FD02}" srcOrd="1" destOrd="0" presId="urn:microsoft.com/office/officeart/2005/8/layout/vList6"/>
    <dgm:cxn modelId="{1E6BFEEE-D77C-4CFD-8044-1E41E4A1320A}" type="presParOf" srcId="{284B4ADF-6320-42B8-BBC7-D30E09CBCEEC}" destId="{0D0CC7C8-7FCE-479B-B0EF-C6D3181E761E}" srcOrd="5" destOrd="0" presId="urn:microsoft.com/office/officeart/2005/8/layout/vList6"/>
    <dgm:cxn modelId="{7B7531FF-16BC-4377-A4C7-8B872B04B2DF}" type="presParOf" srcId="{284B4ADF-6320-42B8-BBC7-D30E09CBCEEC}" destId="{4A51C5ED-81B2-480C-B537-3C3BF96CFCA1}" srcOrd="6" destOrd="0" presId="urn:microsoft.com/office/officeart/2005/8/layout/vList6"/>
    <dgm:cxn modelId="{839A05A3-7B86-409B-94C1-CC7F40B55401}" type="presParOf" srcId="{4A51C5ED-81B2-480C-B537-3C3BF96CFCA1}" destId="{1C580084-BE87-45BD-9287-B748548773DD}" srcOrd="0" destOrd="0" presId="urn:microsoft.com/office/officeart/2005/8/layout/vList6"/>
    <dgm:cxn modelId="{70E203AB-20B6-4A27-BE3F-0A7228C461E2}" type="presParOf" srcId="{4A51C5ED-81B2-480C-B537-3C3BF96CFCA1}" destId="{C555158C-306C-49FB-A484-FA32947F95F6}" srcOrd="1" destOrd="0" presId="urn:microsoft.com/office/officeart/2005/8/layout/vList6"/>
    <dgm:cxn modelId="{3DC4FD26-7EB2-491D-B3DE-DBA6ABB8AE53}" type="presParOf" srcId="{284B4ADF-6320-42B8-BBC7-D30E09CBCEEC}" destId="{936396A8-189B-4932-BB8E-B22D5EFFC43B}" srcOrd="7" destOrd="0" presId="urn:microsoft.com/office/officeart/2005/8/layout/vList6"/>
    <dgm:cxn modelId="{9373E23C-2C4F-47A4-93C2-42000F064F78}" type="presParOf" srcId="{284B4ADF-6320-42B8-BBC7-D30E09CBCEEC}" destId="{D38E6835-7912-41AA-9EC4-80F72E557CE3}" srcOrd="8" destOrd="0" presId="urn:microsoft.com/office/officeart/2005/8/layout/vList6"/>
    <dgm:cxn modelId="{2473C51C-5767-44B2-AA71-159D46243A76}" type="presParOf" srcId="{D38E6835-7912-41AA-9EC4-80F72E557CE3}" destId="{ACB3224A-5C9B-4D88-977A-2A465ABF1247}" srcOrd="0" destOrd="0" presId="urn:microsoft.com/office/officeart/2005/8/layout/vList6"/>
    <dgm:cxn modelId="{5756B4D6-704E-4AB1-BDA2-8A03D8D49993}" type="presParOf" srcId="{D38E6835-7912-41AA-9EC4-80F72E557CE3}" destId="{57FE74DF-C3AA-44A8-BF3A-EE88D54EB74C}" srcOrd="1" destOrd="0" presId="urn:microsoft.com/office/officeart/2005/8/layout/vList6"/>
    <dgm:cxn modelId="{2131AB18-A3B5-429C-8FCE-29D5CC3240C4}" type="presParOf" srcId="{284B4ADF-6320-42B8-BBC7-D30E09CBCEEC}" destId="{3DF36CBC-9B9A-4E91-A753-92C8A071E81D}" srcOrd="9" destOrd="0" presId="urn:microsoft.com/office/officeart/2005/8/layout/vList6"/>
    <dgm:cxn modelId="{805F0CD2-0FEA-4785-BB3F-EBA2C719F518}" type="presParOf" srcId="{284B4ADF-6320-42B8-BBC7-D30E09CBCEEC}" destId="{577763EA-81CA-4B19-BDD2-EA379A066AE7}" srcOrd="10" destOrd="0" presId="urn:microsoft.com/office/officeart/2005/8/layout/vList6"/>
    <dgm:cxn modelId="{2C96A1EF-AB20-460C-B2EB-D960605F5D70}" type="presParOf" srcId="{577763EA-81CA-4B19-BDD2-EA379A066AE7}" destId="{56455705-2504-493F-8051-BB751188F3B0}" srcOrd="0" destOrd="0" presId="urn:microsoft.com/office/officeart/2005/8/layout/vList6"/>
    <dgm:cxn modelId="{B42F6786-AA97-4EF6-A8A4-F35A2F4521DE}" type="presParOf" srcId="{577763EA-81CA-4B19-BDD2-EA379A066AE7}" destId="{BDAF3244-F977-40EF-AE45-E80EC7E2CE2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A47DA4-66EC-4036-99F0-B4103FC33DCE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762B29A-2719-4B4E-A2B0-EA7DB69DBC4E}">
      <dgm:prSet phldrT="[Text]"/>
      <dgm:spPr/>
      <dgm:t>
        <a:bodyPr/>
        <a:lstStyle/>
        <a:p>
          <a:r>
            <a:rPr lang="en-US" dirty="0"/>
            <a:t>POLL</a:t>
          </a:r>
        </a:p>
      </dgm:t>
    </dgm:pt>
    <dgm:pt modelId="{E96A4CC4-E1F7-4B85-AF5A-18685AFF1AF9}" type="parTrans" cxnId="{A2DB2A83-2C10-486B-BF73-84814DA8044A}">
      <dgm:prSet/>
      <dgm:spPr/>
      <dgm:t>
        <a:bodyPr/>
        <a:lstStyle/>
        <a:p>
          <a:endParaRPr lang="en-US"/>
        </a:p>
      </dgm:t>
    </dgm:pt>
    <dgm:pt modelId="{0CEEC94A-DD59-4489-A229-7A71559B845B}" type="sibTrans" cxnId="{A2DB2A83-2C10-486B-BF73-84814DA8044A}">
      <dgm:prSet/>
      <dgm:spPr/>
      <dgm:t>
        <a:bodyPr/>
        <a:lstStyle/>
        <a:p>
          <a:endParaRPr lang="en-US"/>
        </a:p>
      </dgm:t>
    </dgm:pt>
    <dgm:pt modelId="{883F0C27-D372-4B94-9E1B-742548658DDE}" type="pres">
      <dgm:prSet presAssocID="{15A47DA4-66EC-4036-99F0-B4103FC33DCE}" presName="diagram" presStyleCnt="0">
        <dgm:presLayoutVars>
          <dgm:dir/>
          <dgm:resizeHandles val="exact"/>
        </dgm:presLayoutVars>
      </dgm:prSet>
      <dgm:spPr/>
    </dgm:pt>
    <dgm:pt modelId="{04A8A69A-AA63-4C4C-AFBC-0C89F9892EE6}" type="pres">
      <dgm:prSet presAssocID="{0762B29A-2719-4B4E-A2B0-EA7DB69DBC4E}" presName="node" presStyleLbl="node1" presStyleIdx="0" presStyleCnt="1">
        <dgm:presLayoutVars>
          <dgm:bulletEnabled val="1"/>
        </dgm:presLayoutVars>
      </dgm:prSet>
      <dgm:spPr/>
    </dgm:pt>
  </dgm:ptLst>
  <dgm:cxnLst>
    <dgm:cxn modelId="{58DA0606-6BF8-45ED-8B69-5E3AAE75B8A9}" type="presOf" srcId="{0762B29A-2719-4B4E-A2B0-EA7DB69DBC4E}" destId="{04A8A69A-AA63-4C4C-AFBC-0C89F9892EE6}" srcOrd="0" destOrd="0" presId="urn:microsoft.com/office/officeart/2005/8/layout/default"/>
    <dgm:cxn modelId="{C5D05D5A-43D2-46E1-946E-B213BD97F94E}" type="presOf" srcId="{15A47DA4-66EC-4036-99F0-B4103FC33DCE}" destId="{883F0C27-D372-4B94-9E1B-742548658DDE}" srcOrd="0" destOrd="0" presId="urn:microsoft.com/office/officeart/2005/8/layout/default"/>
    <dgm:cxn modelId="{A2DB2A83-2C10-486B-BF73-84814DA8044A}" srcId="{15A47DA4-66EC-4036-99F0-B4103FC33DCE}" destId="{0762B29A-2719-4B4E-A2B0-EA7DB69DBC4E}" srcOrd="0" destOrd="0" parTransId="{E96A4CC4-E1F7-4B85-AF5A-18685AFF1AF9}" sibTransId="{0CEEC94A-DD59-4489-A229-7A71559B845B}"/>
    <dgm:cxn modelId="{4B7D1A3C-B206-490D-8923-B22FC97222BD}" type="presParOf" srcId="{883F0C27-D372-4B94-9E1B-742548658DDE}" destId="{04A8A69A-AA63-4C4C-AFBC-0C89F9892EE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647EAF-4EF4-4396-9D0D-62CEFD042CB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2A94FF1-8FCE-41F1-81E4-E27AB0E8010A}">
      <dgm:prSet/>
      <dgm:spPr/>
      <dgm:t>
        <a:bodyPr/>
        <a:lstStyle/>
        <a:p>
          <a:r>
            <a:rPr lang="en-US" dirty="0"/>
            <a:t>Breakout Room Question 7 min</a:t>
          </a:r>
        </a:p>
      </dgm:t>
    </dgm:pt>
    <dgm:pt modelId="{BBDD6C0A-DFA6-4E86-9634-245840066C2F}" type="parTrans" cxnId="{573E6B82-6466-40B0-AA9F-EA94D0F3FCDA}">
      <dgm:prSet/>
      <dgm:spPr/>
      <dgm:t>
        <a:bodyPr/>
        <a:lstStyle/>
        <a:p>
          <a:endParaRPr lang="en-US"/>
        </a:p>
      </dgm:t>
    </dgm:pt>
    <dgm:pt modelId="{25AE8F4E-D08F-4406-AF51-3104B048924F}" type="sibTrans" cxnId="{573E6B82-6466-40B0-AA9F-EA94D0F3FCDA}">
      <dgm:prSet/>
      <dgm:spPr/>
      <dgm:t>
        <a:bodyPr/>
        <a:lstStyle/>
        <a:p>
          <a:endParaRPr lang="en-US"/>
        </a:p>
      </dgm:t>
    </dgm:pt>
    <dgm:pt modelId="{BA6A8EA6-9D0D-45A1-B7AD-388ACBB73958}">
      <dgm:prSet/>
      <dgm:spPr/>
      <dgm:t>
        <a:bodyPr/>
        <a:lstStyle/>
        <a:p>
          <a:r>
            <a:rPr lang="en-US" b="1">
              <a:latin typeface="+mj-lt"/>
              <a:ea typeface="+mj-ea"/>
              <a:cs typeface="+mj-cs"/>
            </a:rPr>
            <a:t>Plan to report 2 thoughts with the large group</a:t>
          </a:r>
          <a:endParaRPr lang="en-US" dirty="0"/>
        </a:p>
      </dgm:t>
    </dgm:pt>
    <dgm:pt modelId="{148EA66C-3B8B-4E02-B56A-C857B0FC0403}" type="parTrans" cxnId="{DA2371FD-3488-4246-AC61-27A157E252D0}">
      <dgm:prSet/>
      <dgm:spPr/>
      <dgm:t>
        <a:bodyPr/>
        <a:lstStyle/>
        <a:p>
          <a:endParaRPr lang="en-US"/>
        </a:p>
      </dgm:t>
    </dgm:pt>
    <dgm:pt modelId="{1FC3E01B-4884-4337-A0A7-E74CDEA88E1F}" type="sibTrans" cxnId="{DA2371FD-3488-4246-AC61-27A157E252D0}">
      <dgm:prSet/>
      <dgm:spPr/>
      <dgm:t>
        <a:bodyPr/>
        <a:lstStyle/>
        <a:p>
          <a:endParaRPr lang="en-US"/>
        </a:p>
      </dgm:t>
    </dgm:pt>
    <dgm:pt modelId="{B3018FB4-3F98-49AF-98B8-8C01E5D81EDD}" type="pres">
      <dgm:prSet presAssocID="{EE647EAF-4EF4-4396-9D0D-62CEFD042CB5}" presName="linear" presStyleCnt="0">
        <dgm:presLayoutVars>
          <dgm:animLvl val="lvl"/>
          <dgm:resizeHandles val="exact"/>
        </dgm:presLayoutVars>
      </dgm:prSet>
      <dgm:spPr/>
    </dgm:pt>
    <dgm:pt modelId="{91C11077-D9EA-457D-A65F-2C8C329E65BB}" type="pres">
      <dgm:prSet presAssocID="{42A94FF1-8FCE-41F1-81E4-E27AB0E8010A}" presName="parentText" presStyleLbl="node1" presStyleIdx="0" presStyleCnt="2" custScaleX="79553" custScaleY="51181">
        <dgm:presLayoutVars>
          <dgm:chMax val="0"/>
          <dgm:bulletEnabled val="1"/>
        </dgm:presLayoutVars>
      </dgm:prSet>
      <dgm:spPr/>
    </dgm:pt>
    <dgm:pt modelId="{36BF591F-704F-46F9-B2E9-515943995639}" type="pres">
      <dgm:prSet presAssocID="{25AE8F4E-D08F-4406-AF51-3104B048924F}" presName="spacer" presStyleCnt="0"/>
      <dgm:spPr/>
    </dgm:pt>
    <dgm:pt modelId="{5279337D-6C0C-4D4E-A356-EC84964E2775}" type="pres">
      <dgm:prSet presAssocID="{BA6A8EA6-9D0D-45A1-B7AD-388ACBB73958}" presName="parentText" presStyleLbl="node1" presStyleIdx="1" presStyleCnt="2" custScaleX="78677" custScaleY="46550">
        <dgm:presLayoutVars>
          <dgm:chMax val="0"/>
          <dgm:bulletEnabled val="1"/>
        </dgm:presLayoutVars>
      </dgm:prSet>
      <dgm:spPr/>
    </dgm:pt>
  </dgm:ptLst>
  <dgm:cxnLst>
    <dgm:cxn modelId="{2AF7B10F-D13C-4D69-B81C-170E3245A3B8}" type="presOf" srcId="{42A94FF1-8FCE-41F1-81E4-E27AB0E8010A}" destId="{91C11077-D9EA-457D-A65F-2C8C329E65BB}" srcOrd="0" destOrd="0" presId="urn:microsoft.com/office/officeart/2005/8/layout/vList2"/>
    <dgm:cxn modelId="{883CF22F-7735-4F46-915D-38AF0F01AD7E}" type="presOf" srcId="{BA6A8EA6-9D0D-45A1-B7AD-388ACBB73958}" destId="{5279337D-6C0C-4D4E-A356-EC84964E2775}" srcOrd="0" destOrd="0" presId="urn:microsoft.com/office/officeart/2005/8/layout/vList2"/>
    <dgm:cxn modelId="{573E6B82-6466-40B0-AA9F-EA94D0F3FCDA}" srcId="{EE647EAF-4EF4-4396-9D0D-62CEFD042CB5}" destId="{42A94FF1-8FCE-41F1-81E4-E27AB0E8010A}" srcOrd="0" destOrd="0" parTransId="{BBDD6C0A-DFA6-4E86-9634-245840066C2F}" sibTransId="{25AE8F4E-D08F-4406-AF51-3104B048924F}"/>
    <dgm:cxn modelId="{2A09D0A8-9DCB-4175-A73C-216A442C912B}" type="presOf" srcId="{EE647EAF-4EF4-4396-9D0D-62CEFD042CB5}" destId="{B3018FB4-3F98-49AF-98B8-8C01E5D81EDD}" srcOrd="0" destOrd="0" presId="urn:microsoft.com/office/officeart/2005/8/layout/vList2"/>
    <dgm:cxn modelId="{DA2371FD-3488-4246-AC61-27A157E252D0}" srcId="{EE647EAF-4EF4-4396-9D0D-62CEFD042CB5}" destId="{BA6A8EA6-9D0D-45A1-B7AD-388ACBB73958}" srcOrd="1" destOrd="0" parTransId="{148EA66C-3B8B-4E02-B56A-C857B0FC0403}" sibTransId="{1FC3E01B-4884-4337-A0A7-E74CDEA88E1F}"/>
    <dgm:cxn modelId="{0CB620B8-5FA5-40C2-923A-7371D8D44801}" type="presParOf" srcId="{B3018FB4-3F98-49AF-98B8-8C01E5D81EDD}" destId="{91C11077-D9EA-457D-A65F-2C8C329E65BB}" srcOrd="0" destOrd="0" presId="urn:microsoft.com/office/officeart/2005/8/layout/vList2"/>
    <dgm:cxn modelId="{F0078C30-AB2D-42E5-A065-DED3185D0CC4}" type="presParOf" srcId="{B3018FB4-3F98-49AF-98B8-8C01E5D81EDD}" destId="{36BF591F-704F-46F9-B2E9-515943995639}" srcOrd="1" destOrd="0" presId="urn:microsoft.com/office/officeart/2005/8/layout/vList2"/>
    <dgm:cxn modelId="{E2A30959-CEAC-4190-8A4E-522821D568B7}" type="presParOf" srcId="{B3018FB4-3F98-49AF-98B8-8C01E5D81EDD}" destId="{5279337D-6C0C-4D4E-A356-EC84964E277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647EAF-4EF4-4396-9D0D-62CEFD042CB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A94FF1-8FCE-41F1-81E4-E27AB0E8010A}">
      <dgm:prSet/>
      <dgm:spPr/>
      <dgm:t>
        <a:bodyPr/>
        <a:lstStyle/>
        <a:p>
          <a:r>
            <a:rPr lang="en-US" dirty="0"/>
            <a:t>Breakout Room Question 7 min</a:t>
          </a:r>
        </a:p>
      </dgm:t>
    </dgm:pt>
    <dgm:pt modelId="{BBDD6C0A-DFA6-4E86-9634-245840066C2F}" type="parTrans" cxnId="{573E6B82-6466-40B0-AA9F-EA94D0F3FCDA}">
      <dgm:prSet/>
      <dgm:spPr/>
      <dgm:t>
        <a:bodyPr/>
        <a:lstStyle/>
        <a:p>
          <a:endParaRPr lang="en-US"/>
        </a:p>
      </dgm:t>
    </dgm:pt>
    <dgm:pt modelId="{25AE8F4E-D08F-4406-AF51-3104B048924F}" type="sibTrans" cxnId="{573E6B82-6466-40B0-AA9F-EA94D0F3FCDA}">
      <dgm:prSet/>
      <dgm:spPr/>
      <dgm:t>
        <a:bodyPr/>
        <a:lstStyle/>
        <a:p>
          <a:endParaRPr lang="en-US"/>
        </a:p>
      </dgm:t>
    </dgm:pt>
    <dgm:pt modelId="{BA6A8EA6-9D0D-45A1-B7AD-388ACBB73958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+mj-lt"/>
              <a:ea typeface="+mj-ea"/>
              <a:cs typeface="+mj-cs"/>
            </a:rPr>
            <a:t>Plan to report 2 thoughts with the large group</a:t>
          </a:r>
          <a:endParaRPr lang="en-US" dirty="0"/>
        </a:p>
      </dgm:t>
    </dgm:pt>
    <dgm:pt modelId="{148EA66C-3B8B-4E02-B56A-C857B0FC0403}" type="parTrans" cxnId="{DA2371FD-3488-4246-AC61-27A157E252D0}">
      <dgm:prSet/>
      <dgm:spPr/>
      <dgm:t>
        <a:bodyPr/>
        <a:lstStyle/>
        <a:p>
          <a:endParaRPr lang="en-US"/>
        </a:p>
      </dgm:t>
    </dgm:pt>
    <dgm:pt modelId="{1FC3E01B-4884-4337-A0A7-E74CDEA88E1F}" type="sibTrans" cxnId="{DA2371FD-3488-4246-AC61-27A157E252D0}">
      <dgm:prSet/>
      <dgm:spPr/>
      <dgm:t>
        <a:bodyPr/>
        <a:lstStyle/>
        <a:p>
          <a:endParaRPr lang="en-US"/>
        </a:p>
      </dgm:t>
    </dgm:pt>
    <dgm:pt modelId="{B3018FB4-3F98-49AF-98B8-8C01E5D81EDD}" type="pres">
      <dgm:prSet presAssocID="{EE647EAF-4EF4-4396-9D0D-62CEFD042CB5}" presName="linear" presStyleCnt="0">
        <dgm:presLayoutVars>
          <dgm:animLvl val="lvl"/>
          <dgm:resizeHandles val="exact"/>
        </dgm:presLayoutVars>
      </dgm:prSet>
      <dgm:spPr/>
    </dgm:pt>
    <dgm:pt modelId="{91C11077-D9EA-457D-A65F-2C8C329E65BB}" type="pres">
      <dgm:prSet presAssocID="{42A94FF1-8FCE-41F1-81E4-E27AB0E8010A}" presName="parentText" presStyleLbl="node1" presStyleIdx="0" presStyleCnt="2" custScaleX="79553" custScaleY="51181">
        <dgm:presLayoutVars>
          <dgm:chMax val="0"/>
          <dgm:bulletEnabled val="1"/>
        </dgm:presLayoutVars>
      </dgm:prSet>
      <dgm:spPr/>
    </dgm:pt>
    <dgm:pt modelId="{36BF591F-704F-46F9-B2E9-515943995639}" type="pres">
      <dgm:prSet presAssocID="{25AE8F4E-D08F-4406-AF51-3104B048924F}" presName="spacer" presStyleCnt="0"/>
      <dgm:spPr/>
    </dgm:pt>
    <dgm:pt modelId="{5279337D-6C0C-4D4E-A356-EC84964E2775}" type="pres">
      <dgm:prSet presAssocID="{BA6A8EA6-9D0D-45A1-B7AD-388ACBB73958}" presName="parentText" presStyleLbl="node1" presStyleIdx="1" presStyleCnt="2" custScaleX="78677" custScaleY="46550">
        <dgm:presLayoutVars>
          <dgm:chMax val="0"/>
          <dgm:bulletEnabled val="1"/>
        </dgm:presLayoutVars>
      </dgm:prSet>
      <dgm:spPr/>
    </dgm:pt>
  </dgm:ptLst>
  <dgm:cxnLst>
    <dgm:cxn modelId="{2AF7B10F-D13C-4D69-B81C-170E3245A3B8}" type="presOf" srcId="{42A94FF1-8FCE-41F1-81E4-E27AB0E8010A}" destId="{91C11077-D9EA-457D-A65F-2C8C329E65BB}" srcOrd="0" destOrd="0" presId="urn:microsoft.com/office/officeart/2005/8/layout/vList2"/>
    <dgm:cxn modelId="{883CF22F-7735-4F46-915D-38AF0F01AD7E}" type="presOf" srcId="{BA6A8EA6-9D0D-45A1-B7AD-388ACBB73958}" destId="{5279337D-6C0C-4D4E-A356-EC84964E2775}" srcOrd="0" destOrd="0" presId="urn:microsoft.com/office/officeart/2005/8/layout/vList2"/>
    <dgm:cxn modelId="{573E6B82-6466-40B0-AA9F-EA94D0F3FCDA}" srcId="{EE647EAF-4EF4-4396-9D0D-62CEFD042CB5}" destId="{42A94FF1-8FCE-41F1-81E4-E27AB0E8010A}" srcOrd="0" destOrd="0" parTransId="{BBDD6C0A-DFA6-4E86-9634-245840066C2F}" sibTransId="{25AE8F4E-D08F-4406-AF51-3104B048924F}"/>
    <dgm:cxn modelId="{2A09D0A8-9DCB-4175-A73C-216A442C912B}" type="presOf" srcId="{EE647EAF-4EF4-4396-9D0D-62CEFD042CB5}" destId="{B3018FB4-3F98-49AF-98B8-8C01E5D81EDD}" srcOrd="0" destOrd="0" presId="urn:microsoft.com/office/officeart/2005/8/layout/vList2"/>
    <dgm:cxn modelId="{DA2371FD-3488-4246-AC61-27A157E252D0}" srcId="{EE647EAF-4EF4-4396-9D0D-62CEFD042CB5}" destId="{BA6A8EA6-9D0D-45A1-B7AD-388ACBB73958}" srcOrd="1" destOrd="0" parTransId="{148EA66C-3B8B-4E02-B56A-C857B0FC0403}" sibTransId="{1FC3E01B-4884-4337-A0A7-E74CDEA88E1F}"/>
    <dgm:cxn modelId="{0CB620B8-5FA5-40C2-923A-7371D8D44801}" type="presParOf" srcId="{B3018FB4-3F98-49AF-98B8-8C01E5D81EDD}" destId="{91C11077-D9EA-457D-A65F-2C8C329E65BB}" srcOrd="0" destOrd="0" presId="urn:microsoft.com/office/officeart/2005/8/layout/vList2"/>
    <dgm:cxn modelId="{F0078C30-AB2D-42E5-A065-DED3185D0CC4}" type="presParOf" srcId="{B3018FB4-3F98-49AF-98B8-8C01E5D81EDD}" destId="{36BF591F-704F-46F9-B2E9-515943995639}" srcOrd="1" destOrd="0" presId="urn:microsoft.com/office/officeart/2005/8/layout/vList2"/>
    <dgm:cxn modelId="{E2A30959-CEAC-4190-8A4E-522821D568B7}" type="presParOf" srcId="{B3018FB4-3F98-49AF-98B8-8C01E5D81EDD}" destId="{5279337D-6C0C-4D4E-A356-EC84964E277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46702D-CE8D-491C-B6EB-3D66D76F5F24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3A1A4FB-76FE-4478-953F-D5E6BF6CECAD}">
      <dgm:prSet phldrT="[Text]"/>
      <dgm:spPr/>
      <dgm:t>
        <a:bodyPr/>
        <a:lstStyle/>
        <a:p>
          <a:r>
            <a:rPr lang="en-US" dirty="0"/>
            <a:t>Weebly Coaching Resources</a:t>
          </a:r>
        </a:p>
      </dgm:t>
    </dgm:pt>
    <dgm:pt modelId="{CED884F2-0291-4596-B027-2CDBC709785B}" type="parTrans" cxnId="{15873013-8019-45C6-BF2F-D6DA293A9E9F}">
      <dgm:prSet/>
      <dgm:spPr/>
      <dgm:t>
        <a:bodyPr/>
        <a:lstStyle/>
        <a:p>
          <a:endParaRPr lang="en-US"/>
        </a:p>
      </dgm:t>
    </dgm:pt>
    <dgm:pt modelId="{B58CFEB2-16E1-4735-B6AA-6635089894D0}" type="sibTrans" cxnId="{15873013-8019-45C6-BF2F-D6DA293A9E9F}">
      <dgm:prSet/>
      <dgm:spPr/>
      <dgm:t>
        <a:bodyPr/>
        <a:lstStyle/>
        <a:p>
          <a:endParaRPr lang="en-US"/>
        </a:p>
      </dgm:t>
    </dgm:pt>
    <dgm:pt modelId="{A56B4157-5535-4AFD-ACDF-BAD37329A949}">
      <dgm:prSet phldrT="[Text]"/>
      <dgm:spPr/>
      <dgm:t>
        <a:bodyPr/>
        <a:lstStyle/>
        <a:p>
          <a:r>
            <a:rPr lang="en-US" dirty="0"/>
            <a:t>PAT Tool Kit</a:t>
          </a:r>
        </a:p>
      </dgm:t>
    </dgm:pt>
    <dgm:pt modelId="{D6986E23-9A6E-492D-90B1-11C49F7A44CE}" type="parTrans" cxnId="{860F9ABF-BDDA-4BB0-B14B-73745CF6131F}">
      <dgm:prSet/>
      <dgm:spPr/>
      <dgm:t>
        <a:bodyPr/>
        <a:lstStyle/>
        <a:p>
          <a:endParaRPr lang="en-US"/>
        </a:p>
      </dgm:t>
    </dgm:pt>
    <dgm:pt modelId="{C822081E-607C-4AE8-9FB3-21D48ECF2F97}" type="sibTrans" cxnId="{860F9ABF-BDDA-4BB0-B14B-73745CF6131F}">
      <dgm:prSet/>
      <dgm:spPr/>
      <dgm:t>
        <a:bodyPr/>
        <a:lstStyle/>
        <a:p>
          <a:endParaRPr lang="en-US"/>
        </a:p>
      </dgm:t>
    </dgm:pt>
    <dgm:pt modelId="{EFBDFE4D-94A4-4899-A969-094F6818EF03}">
      <dgm:prSet phldrT="[Text]"/>
      <dgm:spPr/>
      <dgm:t>
        <a:bodyPr/>
        <a:lstStyle/>
        <a:p>
          <a:r>
            <a:rPr lang="en-US" dirty="0"/>
            <a:t>Each Other</a:t>
          </a:r>
        </a:p>
      </dgm:t>
    </dgm:pt>
    <dgm:pt modelId="{DFAA2D0E-9772-4EC9-8D02-BD9DFCD68670}" type="parTrans" cxnId="{86A9BC2B-542D-4796-8F24-B086C121C15A}">
      <dgm:prSet/>
      <dgm:spPr/>
      <dgm:t>
        <a:bodyPr/>
        <a:lstStyle/>
        <a:p>
          <a:endParaRPr lang="en-US"/>
        </a:p>
      </dgm:t>
    </dgm:pt>
    <dgm:pt modelId="{99A2955F-D7A6-4019-9CFC-A2E611DA26FB}" type="sibTrans" cxnId="{86A9BC2B-542D-4796-8F24-B086C121C15A}">
      <dgm:prSet/>
      <dgm:spPr/>
      <dgm:t>
        <a:bodyPr/>
        <a:lstStyle/>
        <a:p>
          <a:endParaRPr lang="en-US"/>
        </a:p>
      </dgm:t>
    </dgm:pt>
    <dgm:pt modelId="{468A5B5C-6580-44A2-830C-AA54E2ACDFC4}">
      <dgm:prSet phldrT="[Text]"/>
      <dgm:spPr/>
      <dgm:t>
        <a:bodyPr/>
        <a:lstStyle/>
        <a:p>
          <a:r>
            <a:rPr lang="en-US" dirty="0"/>
            <a:t>Open Ended Questions Motivational Interview</a:t>
          </a:r>
        </a:p>
      </dgm:t>
    </dgm:pt>
    <dgm:pt modelId="{648DE713-7412-478D-B78D-29927BD49A7E}" type="parTrans" cxnId="{D37FE39D-B25A-40CC-BB8D-6FD6D7DB0BE7}">
      <dgm:prSet/>
      <dgm:spPr/>
      <dgm:t>
        <a:bodyPr/>
        <a:lstStyle/>
        <a:p>
          <a:endParaRPr lang="en-US"/>
        </a:p>
      </dgm:t>
    </dgm:pt>
    <dgm:pt modelId="{1973A817-9A7E-417E-AA3B-CF24E41AE1DA}" type="sibTrans" cxnId="{D37FE39D-B25A-40CC-BB8D-6FD6D7DB0BE7}">
      <dgm:prSet/>
      <dgm:spPr/>
      <dgm:t>
        <a:bodyPr/>
        <a:lstStyle/>
        <a:p>
          <a:endParaRPr lang="en-US"/>
        </a:p>
      </dgm:t>
    </dgm:pt>
    <dgm:pt modelId="{6BCC113D-B15A-4DE7-8406-6F2CC648639B}">
      <dgm:prSet phldrT="[Text]"/>
      <dgm:spPr/>
      <dgm:t>
        <a:bodyPr/>
        <a:lstStyle/>
        <a:p>
          <a:r>
            <a:rPr lang="en-US" dirty="0"/>
            <a:t>PAT Observation Tool</a:t>
          </a:r>
        </a:p>
      </dgm:t>
    </dgm:pt>
    <dgm:pt modelId="{CF8B6E12-0A7C-4376-BF8D-F39B7D33BEA2}" type="parTrans" cxnId="{DC78BFD6-703B-42E3-B27C-1C7505BF8A4F}">
      <dgm:prSet/>
      <dgm:spPr/>
      <dgm:t>
        <a:bodyPr/>
        <a:lstStyle/>
        <a:p>
          <a:endParaRPr lang="en-US"/>
        </a:p>
      </dgm:t>
    </dgm:pt>
    <dgm:pt modelId="{4F7A2532-302F-40DE-9153-6C44DBAE0534}" type="sibTrans" cxnId="{DC78BFD6-703B-42E3-B27C-1C7505BF8A4F}">
      <dgm:prSet/>
      <dgm:spPr/>
      <dgm:t>
        <a:bodyPr/>
        <a:lstStyle/>
        <a:p>
          <a:endParaRPr lang="en-US"/>
        </a:p>
      </dgm:t>
    </dgm:pt>
    <dgm:pt modelId="{F03626E8-AD69-4E7D-B1B9-BC11089147F4}" type="pres">
      <dgm:prSet presAssocID="{D646702D-CE8D-491C-B6EB-3D66D76F5F24}" presName="diagram" presStyleCnt="0">
        <dgm:presLayoutVars>
          <dgm:dir/>
          <dgm:resizeHandles val="exact"/>
        </dgm:presLayoutVars>
      </dgm:prSet>
      <dgm:spPr/>
    </dgm:pt>
    <dgm:pt modelId="{0DDCB7BB-229E-4F02-843C-9CF7B66D0AC1}" type="pres">
      <dgm:prSet presAssocID="{33A1A4FB-76FE-4478-953F-D5E6BF6CECAD}" presName="node" presStyleLbl="node1" presStyleIdx="0" presStyleCnt="5">
        <dgm:presLayoutVars>
          <dgm:bulletEnabled val="1"/>
        </dgm:presLayoutVars>
      </dgm:prSet>
      <dgm:spPr/>
    </dgm:pt>
    <dgm:pt modelId="{3A1140FB-B6E0-4748-9C30-8AC559140588}" type="pres">
      <dgm:prSet presAssocID="{B58CFEB2-16E1-4735-B6AA-6635089894D0}" presName="sibTrans" presStyleCnt="0"/>
      <dgm:spPr/>
    </dgm:pt>
    <dgm:pt modelId="{E484654B-3E9E-493B-A6B5-544DAA7918CC}" type="pres">
      <dgm:prSet presAssocID="{A56B4157-5535-4AFD-ACDF-BAD37329A949}" presName="node" presStyleLbl="node1" presStyleIdx="1" presStyleCnt="5">
        <dgm:presLayoutVars>
          <dgm:bulletEnabled val="1"/>
        </dgm:presLayoutVars>
      </dgm:prSet>
      <dgm:spPr/>
    </dgm:pt>
    <dgm:pt modelId="{F1171703-383B-498E-B9AD-3802F9529E19}" type="pres">
      <dgm:prSet presAssocID="{C822081E-607C-4AE8-9FB3-21D48ECF2F97}" presName="sibTrans" presStyleCnt="0"/>
      <dgm:spPr/>
    </dgm:pt>
    <dgm:pt modelId="{6203EC8A-91F1-4F09-9453-0D2B10B009A1}" type="pres">
      <dgm:prSet presAssocID="{EFBDFE4D-94A4-4899-A969-094F6818EF03}" presName="node" presStyleLbl="node1" presStyleIdx="2" presStyleCnt="5">
        <dgm:presLayoutVars>
          <dgm:bulletEnabled val="1"/>
        </dgm:presLayoutVars>
      </dgm:prSet>
      <dgm:spPr/>
    </dgm:pt>
    <dgm:pt modelId="{EE348323-6F30-435C-965A-3D416A450F68}" type="pres">
      <dgm:prSet presAssocID="{99A2955F-D7A6-4019-9CFC-A2E611DA26FB}" presName="sibTrans" presStyleCnt="0"/>
      <dgm:spPr/>
    </dgm:pt>
    <dgm:pt modelId="{EC60207D-603B-4B8B-BC79-66978CE26898}" type="pres">
      <dgm:prSet presAssocID="{468A5B5C-6580-44A2-830C-AA54E2ACDFC4}" presName="node" presStyleLbl="node1" presStyleIdx="3" presStyleCnt="5" custLinFactNeighborX="-1362" custLinFactNeighborY="-3404">
        <dgm:presLayoutVars>
          <dgm:bulletEnabled val="1"/>
        </dgm:presLayoutVars>
      </dgm:prSet>
      <dgm:spPr/>
    </dgm:pt>
    <dgm:pt modelId="{A8EA756C-8C6C-4110-BF92-C8774F781829}" type="pres">
      <dgm:prSet presAssocID="{1973A817-9A7E-417E-AA3B-CF24E41AE1DA}" presName="sibTrans" presStyleCnt="0"/>
      <dgm:spPr/>
    </dgm:pt>
    <dgm:pt modelId="{B3AB1440-D866-407E-8B9D-439FD60F8490}" type="pres">
      <dgm:prSet presAssocID="{6BCC113D-B15A-4DE7-8406-6F2CC648639B}" presName="node" presStyleLbl="node1" presStyleIdx="4" presStyleCnt="5">
        <dgm:presLayoutVars>
          <dgm:bulletEnabled val="1"/>
        </dgm:presLayoutVars>
      </dgm:prSet>
      <dgm:spPr/>
    </dgm:pt>
  </dgm:ptLst>
  <dgm:cxnLst>
    <dgm:cxn modelId="{15873013-8019-45C6-BF2F-D6DA293A9E9F}" srcId="{D646702D-CE8D-491C-B6EB-3D66D76F5F24}" destId="{33A1A4FB-76FE-4478-953F-D5E6BF6CECAD}" srcOrd="0" destOrd="0" parTransId="{CED884F2-0291-4596-B027-2CDBC709785B}" sibTransId="{B58CFEB2-16E1-4735-B6AA-6635089894D0}"/>
    <dgm:cxn modelId="{A9DC2425-140F-4F40-9120-50F49817380F}" type="presOf" srcId="{EFBDFE4D-94A4-4899-A969-094F6818EF03}" destId="{6203EC8A-91F1-4F09-9453-0D2B10B009A1}" srcOrd="0" destOrd="0" presId="urn:microsoft.com/office/officeart/2005/8/layout/default"/>
    <dgm:cxn modelId="{86A9BC2B-542D-4796-8F24-B086C121C15A}" srcId="{D646702D-CE8D-491C-B6EB-3D66D76F5F24}" destId="{EFBDFE4D-94A4-4899-A969-094F6818EF03}" srcOrd="2" destOrd="0" parTransId="{DFAA2D0E-9772-4EC9-8D02-BD9DFCD68670}" sibTransId="{99A2955F-D7A6-4019-9CFC-A2E611DA26FB}"/>
    <dgm:cxn modelId="{FF43D740-9563-4CA5-A1EB-283C5F9B57D8}" type="presOf" srcId="{468A5B5C-6580-44A2-830C-AA54E2ACDFC4}" destId="{EC60207D-603B-4B8B-BC79-66978CE26898}" srcOrd="0" destOrd="0" presId="urn:microsoft.com/office/officeart/2005/8/layout/default"/>
    <dgm:cxn modelId="{A081875A-9B6C-4D22-BF34-7280113C6ADC}" type="presOf" srcId="{A56B4157-5535-4AFD-ACDF-BAD37329A949}" destId="{E484654B-3E9E-493B-A6B5-544DAA7918CC}" srcOrd="0" destOrd="0" presId="urn:microsoft.com/office/officeart/2005/8/layout/default"/>
    <dgm:cxn modelId="{D37FE39D-B25A-40CC-BB8D-6FD6D7DB0BE7}" srcId="{D646702D-CE8D-491C-B6EB-3D66D76F5F24}" destId="{468A5B5C-6580-44A2-830C-AA54E2ACDFC4}" srcOrd="3" destOrd="0" parTransId="{648DE713-7412-478D-B78D-29927BD49A7E}" sibTransId="{1973A817-9A7E-417E-AA3B-CF24E41AE1DA}"/>
    <dgm:cxn modelId="{AB9BB8B7-BED7-408F-9F94-492A11586ACC}" type="presOf" srcId="{6BCC113D-B15A-4DE7-8406-6F2CC648639B}" destId="{B3AB1440-D866-407E-8B9D-439FD60F8490}" srcOrd="0" destOrd="0" presId="urn:microsoft.com/office/officeart/2005/8/layout/default"/>
    <dgm:cxn modelId="{860F9ABF-BDDA-4BB0-B14B-73745CF6131F}" srcId="{D646702D-CE8D-491C-B6EB-3D66D76F5F24}" destId="{A56B4157-5535-4AFD-ACDF-BAD37329A949}" srcOrd="1" destOrd="0" parTransId="{D6986E23-9A6E-492D-90B1-11C49F7A44CE}" sibTransId="{C822081E-607C-4AE8-9FB3-21D48ECF2F97}"/>
    <dgm:cxn modelId="{DC78BFD6-703B-42E3-B27C-1C7505BF8A4F}" srcId="{D646702D-CE8D-491C-B6EB-3D66D76F5F24}" destId="{6BCC113D-B15A-4DE7-8406-6F2CC648639B}" srcOrd="4" destOrd="0" parTransId="{CF8B6E12-0A7C-4376-BF8D-F39B7D33BEA2}" sibTransId="{4F7A2532-302F-40DE-9153-6C44DBAE0534}"/>
    <dgm:cxn modelId="{302550E4-536D-437E-8608-BA55C35F3BF7}" type="presOf" srcId="{D646702D-CE8D-491C-B6EB-3D66D76F5F24}" destId="{F03626E8-AD69-4E7D-B1B9-BC11089147F4}" srcOrd="0" destOrd="0" presId="urn:microsoft.com/office/officeart/2005/8/layout/default"/>
    <dgm:cxn modelId="{E74D26EC-2F25-4247-942D-09C2E2512735}" type="presOf" srcId="{33A1A4FB-76FE-4478-953F-D5E6BF6CECAD}" destId="{0DDCB7BB-229E-4F02-843C-9CF7B66D0AC1}" srcOrd="0" destOrd="0" presId="urn:microsoft.com/office/officeart/2005/8/layout/default"/>
    <dgm:cxn modelId="{F4FB435D-393F-436A-A1FF-F04AB4918B78}" type="presParOf" srcId="{F03626E8-AD69-4E7D-B1B9-BC11089147F4}" destId="{0DDCB7BB-229E-4F02-843C-9CF7B66D0AC1}" srcOrd="0" destOrd="0" presId="urn:microsoft.com/office/officeart/2005/8/layout/default"/>
    <dgm:cxn modelId="{71FCB8C3-7D6A-4D34-9332-4DDAEF49C724}" type="presParOf" srcId="{F03626E8-AD69-4E7D-B1B9-BC11089147F4}" destId="{3A1140FB-B6E0-4748-9C30-8AC559140588}" srcOrd="1" destOrd="0" presId="urn:microsoft.com/office/officeart/2005/8/layout/default"/>
    <dgm:cxn modelId="{E80D45BC-EE7B-447B-BE7F-595ABE6506FB}" type="presParOf" srcId="{F03626E8-AD69-4E7D-B1B9-BC11089147F4}" destId="{E484654B-3E9E-493B-A6B5-544DAA7918CC}" srcOrd="2" destOrd="0" presId="urn:microsoft.com/office/officeart/2005/8/layout/default"/>
    <dgm:cxn modelId="{9FAE516D-5048-44BB-A6D3-090160511D2A}" type="presParOf" srcId="{F03626E8-AD69-4E7D-B1B9-BC11089147F4}" destId="{F1171703-383B-498E-B9AD-3802F9529E19}" srcOrd="3" destOrd="0" presId="urn:microsoft.com/office/officeart/2005/8/layout/default"/>
    <dgm:cxn modelId="{45AA6D90-45A5-463B-9D9C-925F134BF972}" type="presParOf" srcId="{F03626E8-AD69-4E7D-B1B9-BC11089147F4}" destId="{6203EC8A-91F1-4F09-9453-0D2B10B009A1}" srcOrd="4" destOrd="0" presId="urn:microsoft.com/office/officeart/2005/8/layout/default"/>
    <dgm:cxn modelId="{DBB3002A-83B9-4555-BD63-80BBE187B72D}" type="presParOf" srcId="{F03626E8-AD69-4E7D-B1B9-BC11089147F4}" destId="{EE348323-6F30-435C-965A-3D416A450F68}" srcOrd="5" destOrd="0" presId="urn:microsoft.com/office/officeart/2005/8/layout/default"/>
    <dgm:cxn modelId="{E8083045-DF4B-4D66-A2A5-FD08848BB177}" type="presParOf" srcId="{F03626E8-AD69-4E7D-B1B9-BC11089147F4}" destId="{EC60207D-603B-4B8B-BC79-66978CE26898}" srcOrd="6" destOrd="0" presId="urn:microsoft.com/office/officeart/2005/8/layout/default"/>
    <dgm:cxn modelId="{BCF4E3C1-75AA-4C0C-B0F5-91A682D50E08}" type="presParOf" srcId="{F03626E8-AD69-4E7D-B1B9-BC11089147F4}" destId="{A8EA756C-8C6C-4110-BF92-C8774F781829}" srcOrd="7" destOrd="0" presId="urn:microsoft.com/office/officeart/2005/8/layout/default"/>
    <dgm:cxn modelId="{1ABC82E1-D026-4946-8D40-8446D69582AC}" type="presParOf" srcId="{F03626E8-AD69-4E7D-B1B9-BC11089147F4}" destId="{B3AB1440-D866-407E-8B9D-439FD60F849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AB306-9B11-4EBA-A689-1BA5BF3B5F48}">
      <dsp:nvSpPr>
        <dsp:cNvPr id="0" name=""/>
        <dsp:cNvSpPr/>
      </dsp:nvSpPr>
      <dsp:spPr>
        <a:xfrm>
          <a:off x="0" y="0"/>
          <a:ext cx="8499466" cy="8657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PAT Visit Closing</a:t>
          </a:r>
        </a:p>
      </dsp:txBody>
      <dsp:txXfrm>
        <a:off x="25357" y="25357"/>
        <a:ext cx="7463957" cy="815039"/>
      </dsp:txXfrm>
    </dsp:sp>
    <dsp:sp modelId="{1AA62B8F-14EC-4AC8-91AB-06057C1D293A}">
      <dsp:nvSpPr>
        <dsp:cNvPr id="0" name=""/>
        <dsp:cNvSpPr/>
      </dsp:nvSpPr>
      <dsp:spPr>
        <a:xfrm>
          <a:off x="634700" y="985997"/>
          <a:ext cx="8499466" cy="865753"/>
        </a:xfrm>
        <a:prstGeom prst="roundRect">
          <a:avLst>
            <a:gd name="adj" fmla="val 1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Review</a:t>
          </a:r>
        </a:p>
      </dsp:txBody>
      <dsp:txXfrm>
        <a:off x="660057" y="1011354"/>
        <a:ext cx="7251311" cy="815039"/>
      </dsp:txXfrm>
    </dsp:sp>
    <dsp:sp modelId="{99243037-01AE-418B-AF57-50D2B6589CA3}">
      <dsp:nvSpPr>
        <dsp:cNvPr id="0" name=""/>
        <dsp:cNvSpPr/>
      </dsp:nvSpPr>
      <dsp:spPr>
        <a:xfrm>
          <a:off x="1269400" y="1971995"/>
          <a:ext cx="8499466" cy="865753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Poll</a:t>
          </a:r>
        </a:p>
      </dsp:txBody>
      <dsp:txXfrm>
        <a:off x="1294757" y="1997352"/>
        <a:ext cx="7251311" cy="815039"/>
      </dsp:txXfrm>
    </dsp:sp>
    <dsp:sp modelId="{840F6140-F575-4C0D-ADA5-06262936DEF6}">
      <dsp:nvSpPr>
        <dsp:cNvPr id="0" name=""/>
        <dsp:cNvSpPr/>
      </dsp:nvSpPr>
      <dsp:spPr>
        <a:xfrm>
          <a:off x="1904101" y="2957992"/>
          <a:ext cx="8499466" cy="865753"/>
        </a:xfrm>
        <a:prstGeom prst="roundRect">
          <a:avLst>
            <a:gd name="adj" fmla="val 1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Breakout </a:t>
          </a:r>
          <a:r>
            <a:rPr lang="en-US" sz="2200" kern="1200" dirty="0"/>
            <a:t>Rooms</a:t>
          </a:r>
        </a:p>
      </dsp:txBody>
      <dsp:txXfrm>
        <a:off x="1929458" y="2983349"/>
        <a:ext cx="7251311" cy="815039"/>
      </dsp:txXfrm>
    </dsp:sp>
    <dsp:sp modelId="{A8FE8B4E-4EAB-453E-8343-B28CA620C50E}">
      <dsp:nvSpPr>
        <dsp:cNvPr id="0" name=""/>
        <dsp:cNvSpPr/>
      </dsp:nvSpPr>
      <dsp:spPr>
        <a:xfrm>
          <a:off x="2538801" y="3934847"/>
          <a:ext cx="8499466" cy="865753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Group share out</a:t>
          </a:r>
          <a:br>
            <a:rPr lang="en-US" sz="2200" kern="1200" dirty="0"/>
          </a:br>
          <a:endParaRPr lang="en-US" sz="2200" kern="1200" dirty="0"/>
        </a:p>
      </dsp:txBody>
      <dsp:txXfrm>
        <a:off x="2564158" y="3960204"/>
        <a:ext cx="7251311" cy="815039"/>
      </dsp:txXfrm>
    </dsp:sp>
    <dsp:sp modelId="{9F4484BA-8D56-4443-B86B-9E2A0117C5D7}">
      <dsp:nvSpPr>
        <dsp:cNvPr id="0" name=""/>
        <dsp:cNvSpPr/>
      </dsp:nvSpPr>
      <dsp:spPr>
        <a:xfrm>
          <a:off x="7936726" y="632481"/>
          <a:ext cx="562740" cy="5627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8063343" y="632481"/>
        <a:ext cx="309507" cy="423462"/>
      </dsp:txXfrm>
    </dsp:sp>
    <dsp:sp modelId="{263B5778-8C08-4C15-98B6-F228E2575D9B}">
      <dsp:nvSpPr>
        <dsp:cNvPr id="0" name=""/>
        <dsp:cNvSpPr/>
      </dsp:nvSpPr>
      <dsp:spPr>
        <a:xfrm>
          <a:off x="8571426" y="1618478"/>
          <a:ext cx="562740" cy="5627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698043" y="1618478"/>
        <a:ext cx="309507" cy="423462"/>
      </dsp:txXfrm>
    </dsp:sp>
    <dsp:sp modelId="{63E91066-C20D-4DA7-A5AB-70290D93BF63}">
      <dsp:nvSpPr>
        <dsp:cNvPr id="0" name=""/>
        <dsp:cNvSpPr/>
      </dsp:nvSpPr>
      <dsp:spPr>
        <a:xfrm>
          <a:off x="9206127" y="2590047"/>
          <a:ext cx="562740" cy="5627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9332744" y="2590047"/>
        <a:ext cx="309507" cy="423462"/>
      </dsp:txXfrm>
    </dsp:sp>
    <dsp:sp modelId="{6528BD5D-6141-46AF-8D30-A40E62FF2EFD}">
      <dsp:nvSpPr>
        <dsp:cNvPr id="0" name=""/>
        <dsp:cNvSpPr/>
      </dsp:nvSpPr>
      <dsp:spPr>
        <a:xfrm>
          <a:off x="9840827" y="3585664"/>
          <a:ext cx="562740" cy="5627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9967444" y="3585664"/>
        <a:ext cx="309507" cy="423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D40E7-470C-4F3C-B02A-270B531BF790}">
      <dsp:nvSpPr>
        <dsp:cNvPr id="0" name=""/>
        <dsp:cNvSpPr/>
      </dsp:nvSpPr>
      <dsp:spPr>
        <a:xfrm>
          <a:off x="3851755" y="92124"/>
          <a:ext cx="5777633" cy="8579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Restate key discussion points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“Today we talked about….”</a:t>
          </a:r>
        </a:p>
      </dsp:txBody>
      <dsp:txXfrm>
        <a:off x="3851755" y="199362"/>
        <a:ext cx="5455919" cy="643427"/>
      </dsp:txXfrm>
    </dsp:sp>
    <dsp:sp modelId="{F585EFF5-4BD4-4B24-8A2C-97C250E7AFEB}">
      <dsp:nvSpPr>
        <dsp:cNvPr id="0" name=""/>
        <dsp:cNvSpPr/>
      </dsp:nvSpPr>
      <dsp:spPr>
        <a:xfrm>
          <a:off x="0" y="680"/>
          <a:ext cx="3851755" cy="85790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Review</a:t>
          </a:r>
        </a:p>
      </dsp:txBody>
      <dsp:txXfrm>
        <a:off x="41879" y="42559"/>
        <a:ext cx="3767997" cy="774145"/>
      </dsp:txXfrm>
    </dsp:sp>
    <dsp:sp modelId="{DD67B534-DF06-49C0-B73D-AE732D093381}">
      <dsp:nvSpPr>
        <dsp:cNvPr id="0" name=""/>
        <dsp:cNvSpPr/>
      </dsp:nvSpPr>
      <dsp:spPr>
        <a:xfrm>
          <a:off x="3851755" y="944374"/>
          <a:ext cx="5777633" cy="8579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2172385"/>
            <a:satOff val="-10249"/>
            <a:lumOff val="-37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2172385"/>
              <a:satOff val="-10249"/>
              <a:lumOff val="-37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Parent &amp; CFS action steps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“You mentioned you were going to… and I will….”</a:t>
          </a:r>
        </a:p>
      </dsp:txBody>
      <dsp:txXfrm>
        <a:off x="3851755" y="1051612"/>
        <a:ext cx="5455919" cy="643427"/>
      </dsp:txXfrm>
    </dsp:sp>
    <dsp:sp modelId="{D6CB6C99-1DBF-493D-9AC9-5B2F42580205}">
      <dsp:nvSpPr>
        <dsp:cNvPr id="0" name=""/>
        <dsp:cNvSpPr/>
      </dsp:nvSpPr>
      <dsp:spPr>
        <a:xfrm>
          <a:off x="0" y="944374"/>
          <a:ext cx="3851755" cy="857903"/>
        </a:xfrm>
        <a:prstGeom prst="roundRect">
          <a:avLst/>
        </a:prstGeom>
        <a:gradFill rotWithShape="0">
          <a:gsLst>
            <a:gs pos="0">
              <a:schemeClr val="accent4">
                <a:hueOff val="1960178"/>
                <a:satOff val="-8155"/>
                <a:lumOff val="1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960178"/>
                <a:satOff val="-8155"/>
                <a:lumOff val="1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960178"/>
                <a:satOff val="-8155"/>
                <a:lumOff val="1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Revisit</a:t>
          </a:r>
        </a:p>
      </dsp:txBody>
      <dsp:txXfrm>
        <a:off x="41879" y="986253"/>
        <a:ext cx="3767997" cy="774145"/>
      </dsp:txXfrm>
    </dsp:sp>
    <dsp:sp modelId="{A967E0E8-0136-4133-9E8E-DE287329FD02}">
      <dsp:nvSpPr>
        <dsp:cNvPr id="0" name=""/>
        <dsp:cNvSpPr/>
      </dsp:nvSpPr>
      <dsp:spPr>
        <a:xfrm>
          <a:off x="3851755" y="1888069"/>
          <a:ext cx="5777633" cy="8579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4344770"/>
            <a:satOff val="-20498"/>
            <a:lumOff val="-74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4344770"/>
              <a:satOff val="-20498"/>
              <a:lumOff val="-74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Time together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“What did you enjoy most today”</a:t>
          </a:r>
        </a:p>
      </dsp:txBody>
      <dsp:txXfrm>
        <a:off x="3851755" y="1995307"/>
        <a:ext cx="5455919" cy="643427"/>
      </dsp:txXfrm>
    </dsp:sp>
    <dsp:sp modelId="{C91096F9-D0B4-40BA-A5FF-582D19B32D8C}">
      <dsp:nvSpPr>
        <dsp:cNvPr id="0" name=""/>
        <dsp:cNvSpPr/>
      </dsp:nvSpPr>
      <dsp:spPr>
        <a:xfrm>
          <a:off x="0" y="1888069"/>
          <a:ext cx="3851755" cy="857903"/>
        </a:xfrm>
        <a:prstGeom prst="roundRect">
          <a:avLst/>
        </a:prstGeom>
        <a:gradFill rotWithShape="0">
          <a:gsLst>
            <a:gs pos="0">
              <a:schemeClr val="accent4">
                <a:hueOff val="3920356"/>
                <a:satOff val="-16311"/>
                <a:lumOff val="3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920356"/>
                <a:satOff val="-16311"/>
                <a:lumOff val="3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920356"/>
                <a:satOff val="-16311"/>
                <a:lumOff val="3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Evaluate</a:t>
          </a:r>
        </a:p>
      </dsp:txBody>
      <dsp:txXfrm>
        <a:off x="41879" y="1929948"/>
        <a:ext cx="3767997" cy="774145"/>
      </dsp:txXfrm>
    </dsp:sp>
    <dsp:sp modelId="{C555158C-306C-49FB-A484-FA32947F95F6}">
      <dsp:nvSpPr>
        <dsp:cNvPr id="0" name=""/>
        <dsp:cNvSpPr/>
      </dsp:nvSpPr>
      <dsp:spPr>
        <a:xfrm>
          <a:off x="3851755" y="2831763"/>
          <a:ext cx="5777633" cy="8579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6517155"/>
            <a:satOff val="-30747"/>
            <a:lumOff val="-1111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6517155"/>
              <a:satOff val="-30747"/>
              <a:lumOff val="-111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Information, resources &amp; events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“Next social is…”</a:t>
          </a:r>
        </a:p>
      </dsp:txBody>
      <dsp:txXfrm>
        <a:off x="3851755" y="2939001"/>
        <a:ext cx="5455919" cy="643427"/>
      </dsp:txXfrm>
    </dsp:sp>
    <dsp:sp modelId="{1C580084-BE87-45BD-9287-B748548773DD}">
      <dsp:nvSpPr>
        <dsp:cNvPr id="0" name=""/>
        <dsp:cNvSpPr/>
      </dsp:nvSpPr>
      <dsp:spPr>
        <a:xfrm>
          <a:off x="0" y="2831763"/>
          <a:ext cx="3851755" cy="857903"/>
        </a:xfrm>
        <a:prstGeom prst="roundRect">
          <a:avLst/>
        </a:prstGeom>
        <a:gradFill rotWithShape="0">
          <a:gsLst>
            <a:gs pos="0">
              <a:schemeClr val="accent4">
                <a:hueOff val="5880535"/>
                <a:satOff val="-24466"/>
                <a:lumOff val="5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880535"/>
                <a:satOff val="-24466"/>
                <a:lumOff val="5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880535"/>
                <a:satOff val="-24466"/>
                <a:lumOff val="5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 Share</a:t>
          </a:r>
        </a:p>
      </dsp:txBody>
      <dsp:txXfrm>
        <a:off x="41879" y="2873642"/>
        <a:ext cx="3767997" cy="774145"/>
      </dsp:txXfrm>
    </dsp:sp>
    <dsp:sp modelId="{57FE74DF-C3AA-44A8-BF3A-EE88D54EB74C}">
      <dsp:nvSpPr>
        <dsp:cNvPr id="0" name=""/>
        <dsp:cNvSpPr/>
      </dsp:nvSpPr>
      <dsp:spPr>
        <a:xfrm>
          <a:off x="3851755" y="3775457"/>
          <a:ext cx="5777633" cy="8579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8689540"/>
            <a:satOff val="-40996"/>
            <a:lumOff val="-1481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8689540"/>
              <a:satOff val="-40996"/>
              <a:lumOff val="-14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Family strengths &amp; parenting behaviors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“ noticed that you…”</a:t>
          </a:r>
        </a:p>
      </dsp:txBody>
      <dsp:txXfrm>
        <a:off x="3851755" y="3882695"/>
        <a:ext cx="5455919" cy="643427"/>
      </dsp:txXfrm>
    </dsp:sp>
    <dsp:sp modelId="{ACB3224A-5C9B-4D88-977A-2A465ABF1247}">
      <dsp:nvSpPr>
        <dsp:cNvPr id="0" name=""/>
        <dsp:cNvSpPr/>
      </dsp:nvSpPr>
      <dsp:spPr>
        <a:xfrm>
          <a:off x="25306" y="3799555"/>
          <a:ext cx="3851755" cy="857903"/>
        </a:xfrm>
        <a:prstGeom prst="roundRect">
          <a:avLst/>
        </a:prstGeom>
        <a:gradFill rotWithShape="0">
          <a:gsLst>
            <a:gs pos="0">
              <a:schemeClr val="accent4">
                <a:hueOff val="7840713"/>
                <a:satOff val="-32622"/>
                <a:lumOff val="768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840713"/>
                <a:satOff val="-32622"/>
                <a:lumOff val="768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840713"/>
                <a:satOff val="-32622"/>
                <a:lumOff val="768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 Affirm</a:t>
          </a:r>
        </a:p>
      </dsp:txBody>
      <dsp:txXfrm>
        <a:off x="67185" y="3841434"/>
        <a:ext cx="3767997" cy="774145"/>
      </dsp:txXfrm>
    </dsp:sp>
    <dsp:sp modelId="{BDAF3244-F977-40EF-AE45-E80EC7E2CE21}">
      <dsp:nvSpPr>
        <dsp:cNvPr id="0" name=""/>
        <dsp:cNvSpPr/>
      </dsp:nvSpPr>
      <dsp:spPr>
        <a:xfrm>
          <a:off x="3851755" y="4719151"/>
          <a:ext cx="5777633" cy="8579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Extension activity &amp; plan for next visit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Next time…you will gather.. I will bring…</a:t>
          </a:r>
        </a:p>
      </dsp:txBody>
      <dsp:txXfrm>
        <a:off x="3851755" y="4826389"/>
        <a:ext cx="5455919" cy="643427"/>
      </dsp:txXfrm>
    </dsp:sp>
    <dsp:sp modelId="{56455705-2504-493F-8051-BB751188F3B0}">
      <dsp:nvSpPr>
        <dsp:cNvPr id="0" name=""/>
        <dsp:cNvSpPr/>
      </dsp:nvSpPr>
      <dsp:spPr>
        <a:xfrm>
          <a:off x="0" y="4719151"/>
          <a:ext cx="3851755" cy="857903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 Look Ahead</a:t>
          </a:r>
        </a:p>
      </dsp:txBody>
      <dsp:txXfrm>
        <a:off x="41879" y="4761030"/>
        <a:ext cx="3767997" cy="7741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8A69A-AA63-4C4C-AFBC-0C89F9892EE6}">
      <dsp:nvSpPr>
        <dsp:cNvPr id="0" name=""/>
        <dsp:cNvSpPr/>
      </dsp:nvSpPr>
      <dsp:spPr>
        <a:xfrm>
          <a:off x="0" y="270933"/>
          <a:ext cx="8128000" cy="4876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POLL</a:t>
          </a:r>
        </a:p>
      </dsp:txBody>
      <dsp:txXfrm>
        <a:off x="0" y="270933"/>
        <a:ext cx="8128000" cy="4876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11077-D9EA-457D-A65F-2C8C329E65BB}">
      <dsp:nvSpPr>
        <dsp:cNvPr id="0" name=""/>
        <dsp:cNvSpPr/>
      </dsp:nvSpPr>
      <dsp:spPr>
        <a:xfrm>
          <a:off x="640363" y="910701"/>
          <a:ext cx="4982913" cy="18323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Breakout Room Question 7 min</a:t>
          </a:r>
        </a:p>
      </dsp:txBody>
      <dsp:txXfrm>
        <a:off x="729813" y="1000151"/>
        <a:ext cx="4804013" cy="1653482"/>
      </dsp:txXfrm>
    </dsp:sp>
    <dsp:sp modelId="{5279337D-6C0C-4D4E-A356-EC84964E2775}">
      <dsp:nvSpPr>
        <dsp:cNvPr id="0" name=""/>
        <dsp:cNvSpPr/>
      </dsp:nvSpPr>
      <dsp:spPr>
        <a:xfrm>
          <a:off x="667797" y="2927403"/>
          <a:ext cx="4928044" cy="1666583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>
              <a:latin typeface="+mj-lt"/>
              <a:ea typeface="+mj-ea"/>
              <a:cs typeface="+mj-cs"/>
            </a:rPr>
            <a:t>Plan to report 2 thoughts with the large group</a:t>
          </a:r>
          <a:endParaRPr lang="en-US" sz="3500" kern="1200" dirty="0"/>
        </a:p>
      </dsp:txBody>
      <dsp:txXfrm>
        <a:off x="749153" y="3008759"/>
        <a:ext cx="4765332" cy="15038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11077-D9EA-457D-A65F-2C8C329E65BB}">
      <dsp:nvSpPr>
        <dsp:cNvPr id="0" name=""/>
        <dsp:cNvSpPr/>
      </dsp:nvSpPr>
      <dsp:spPr>
        <a:xfrm>
          <a:off x="640363" y="910701"/>
          <a:ext cx="4982913" cy="183238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Breakout Room Question 7 min</a:t>
          </a:r>
        </a:p>
      </dsp:txBody>
      <dsp:txXfrm>
        <a:off x="729813" y="1000151"/>
        <a:ext cx="4804013" cy="1653482"/>
      </dsp:txXfrm>
    </dsp:sp>
    <dsp:sp modelId="{5279337D-6C0C-4D4E-A356-EC84964E2775}">
      <dsp:nvSpPr>
        <dsp:cNvPr id="0" name=""/>
        <dsp:cNvSpPr/>
      </dsp:nvSpPr>
      <dsp:spPr>
        <a:xfrm>
          <a:off x="667797" y="2927403"/>
          <a:ext cx="4928044" cy="166658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Plan to report 2 thoughts with the large group</a:t>
          </a:r>
          <a:endParaRPr lang="en-US" sz="3500" kern="1200" dirty="0"/>
        </a:p>
      </dsp:txBody>
      <dsp:txXfrm>
        <a:off x="749153" y="3008759"/>
        <a:ext cx="4765332" cy="15038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CB7BB-229E-4F02-843C-9CF7B66D0AC1}">
      <dsp:nvSpPr>
        <dsp:cNvPr id="0" name=""/>
        <dsp:cNvSpPr/>
      </dsp:nvSpPr>
      <dsp:spPr>
        <a:xfrm>
          <a:off x="1066941" y="1565"/>
          <a:ext cx="2136369" cy="12818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Weebly Coaching Resources</a:t>
          </a:r>
        </a:p>
      </dsp:txBody>
      <dsp:txXfrm>
        <a:off x="1066941" y="1565"/>
        <a:ext cx="2136369" cy="1281821"/>
      </dsp:txXfrm>
    </dsp:sp>
    <dsp:sp modelId="{E484654B-3E9E-493B-A6B5-544DAA7918CC}">
      <dsp:nvSpPr>
        <dsp:cNvPr id="0" name=""/>
        <dsp:cNvSpPr/>
      </dsp:nvSpPr>
      <dsp:spPr>
        <a:xfrm>
          <a:off x="3416947" y="1565"/>
          <a:ext cx="2136369" cy="1281821"/>
        </a:xfrm>
        <a:prstGeom prst="rect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PAT Tool Kit</a:t>
          </a:r>
        </a:p>
      </dsp:txBody>
      <dsp:txXfrm>
        <a:off x="3416947" y="1565"/>
        <a:ext cx="2136369" cy="1281821"/>
      </dsp:txXfrm>
    </dsp:sp>
    <dsp:sp modelId="{6203EC8A-91F1-4F09-9453-0D2B10B009A1}">
      <dsp:nvSpPr>
        <dsp:cNvPr id="0" name=""/>
        <dsp:cNvSpPr/>
      </dsp:nvSpPr>
      <dsp:spPr>
        <a:xfrm>
          <a:off x="5766954" y="1565"/>
          <a:ext cx="2136369" cy="1281821"/>
        </a:xfrm>
        <a:prstGeom prst="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Each Other</a:t>
          </a:r>
        </a:p>
      </dsp:txBody>
      <dsp:txXfrm>
        <a:off x="5766954" y="1565"/>
        <a:ext cx="2136369" cy="1281821"/>
      </dsp:txXfrm>
    </dsp:sp>
    <dsp:sp modelId="{EC60207D-603B-4B8B-BC79-66978CE26898}">
      <dsp:nvSpPr>
        <dsp:cNvPr id="0" name=""/>
        <dsp:cNvSpPr/>
      </dsp:nvSpPr>
      <dsp:spPr>
        <a:xfrm>
          <a:off x="8087863" y="0"/>
          <a:ext cx="2136369" cy="1281821"/>
        </a:xfrm>
        <a:prstGeom prst="rect">
          <a:avLst/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Open Ended Questions Motivational Interview</a:t>
          </a:r>
        </a:p>
      </dsp:txBody>
      <dsp:txXfrm>
        <a:off x="8087863" y="0"/>
        <a:ext cx="2136369" cy="1281821"/>
      </dsp:txXfrm>
    </dsp:sp>
    <dsp:sp modelId="{B3AB1440-D866-407E-8B9D-439FD60F8490}">
      <dsp:nvSpPr>
        <dsp:cNvPr id="0" name=""/>
        <dsp:cNvSpPr/>
      </dsp:nvSpPr>
      <dsp:spPr>
        <a:xfrm>
          <a:off x="4591951" y="1497023"/>
          <a:ext cx="2136369" cy="1281821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PAT Observation Tool</a:t>
          </a:r>
        </a:p>
      </dsp:txBody>
      <dsp:txXfrm>
        <a:off x="4591951" y="1497023"/>
        <a:ext cx="2136369" cy="1281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will lead discussion</a:t>
            </a:r>
          </a:p>
          <a:p>
            <a:r>
              <a:rPr lang="en-US" dirty="0"/>
              <a:t>Tara- PP &amp;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Poll-Which closing area do you feel most successful in?</a:t>
            </a:r>
          </a:p>
          <a:p>
            <a:r>
              <a:rPr lang="en-US" dirty="0"/>
              <a:t>breakout Rooms- will be lowest area or split 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60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Tool Kit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2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 results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85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Poll- top 2 or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55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Poll- top 2 or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42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5E9F8-3907-4003-8A40-B7ADCD0BC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6D2F23-84C4-48E2-9308-1CFFECC09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E9B7A-45FE-428E-B4A9-E276AF92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94144-F776-4034-A6C5-A3DFD420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7FC37-4B05-4E63-B404-5D1BEF94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Graphic 33" descr="Tag=AccentColor&#10;Flavor=Light&#10;Target=Fill">
            <a:extLst>
              <a:ext uri="{FF2B5EF4-FFF2-40B4-BE49-F238E27FC236}">
                <a16:creationId xmlns:a16="http://schemas.microsoft.com/office/drawing/2014/main" id="{94F07460-573D-4651-8D0E-FC3DB1EF481C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FDD8CAF-222F-43B2-8874-6B6E5E433E1E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9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5D6E-F6AE-4E45-AF0D-0647ACD07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C4E391-4E12-4E7B-92B6-4A0B6AE29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E09EB-99C0-4F81-9CC3-0745AC94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AB82B-9624-45CC-8271-F353829C4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Presentation Title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755CB-51EC-45F0-847E-E363618BD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74088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83B55F-D867-4991-BBAF-911C1CA8A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AEC6B6-2BA6-41B1-A540-72908EEA5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96F92-5F36-4FC4-A180-D504ABBD4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DC3F1-91F7-45A4-85AB-05C9D373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Presentation Title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7780D-94EF-42D6-9396-DB312CAB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3636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D02C6-E8F8-4728-A548-3032904DB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9EA65-BE62-490A-AC11-79753680A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E7B32-CC49-4347-BFA4-8248E6487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48E71-C957-4239-8EEF-8A58B7731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B5FC-2FE1-4434-A061-353A89E7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2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114C0-1042-43D4-B31C-6B7EE930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41DDF-51F2-4718-9216-62AB76C69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0BA16-5982-4386-9D01-E2F485CB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68F5B-7453-4751-BF06-AF1727EF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Presentation Title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AA5F5-F1A0-46DE-8FF7-E54EEFFCA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8819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8254-21F7-458C-A5A3-22704340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260D3-C84A-43AB-8F79-9E502747A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5C717-EC96-4606-9F00-F8AA20649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21A07-2ADA-4F41-800F-0E486ABC4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65D20-3791-4F24-B8B6-93A771AB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3CFB5-7049-48BD-A258-CE2AF78A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9E306D2F-F11F-41DE-9874-9169F8B4B71E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2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469FB-A731-4778-8B93-E8C9B816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5338A-4829-4287-A323-209527D4E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06937-0795-4BF6-90FD-E5948CBB4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C09876-F942-4D4F-A9CE-6C8B5E003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DD8E5F-FC6C-4674-81CF-5418EF8F9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66BA3-6EB5-4E98-92D7-9FFC03CFA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F4EBE7-ACB7-4C3F-89BB-DCC44FBB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B3273-CCE9-49F7-A565-965A0EFD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101820DC-AC8D-42CB-897A-90A8D62E165D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9EA7C-63BE-4B33-B4F0-9421BD294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3A520F-5969-4410-AAEC-5567A03B7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1A2856-DA2C-414C-8409-64C04AC0E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Presentation Title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D69AF-F59B-41C8-A5A0-A1AC36CA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41281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09BDE8-7EBB-41B4-9B59-2748209E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2FD0F5-F0F3-451A-843B-8C8864391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271C9-6F8F-4708-8B3C-82C1E4E6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0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131B-6F53-433D-A6A4-8E7B11824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BF510-574C-4399-826D-AC0D21EBB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3444CE-887D-43CB-9D26-75EB9B7AA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D6FE3-DFEC-4EAC-BE23-C1865D31D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88967-ED7A-4F87-A804-1F3CF820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D8E91-C948-4467-A181-17D1B518A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6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E5694-52F3-4527-90B7-A7C185CEB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C73D03-040A-426B-A939-72D4C6AA60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F6B84-8A4B-461C-9DBF-ED694646F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7B79B-2C4E-4DA3-AE6C-76F0991D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4C771-8C1B-4121-B6FC-862194AC9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E05F0-4E72-4E84-B7DB-D209A446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4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962051-6AC4-4E2C-9E42-79CE2C0B7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D347B-D5DA-42D1-B87E-B71C1F136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0B7E9-AED2-41EF-947D-A1233BD62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540F2-9109-458F-BAA5-56F9BDCE6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Presentation Title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791C4-1A3A-4688-B660-8FA2232AF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0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749" r:id="rId12"/>
    <p:sldLayoutId id="2147483751" r:id="rId13"/>
    <p:sldLayoutId id="2147483752" r:id="rId14"/>
    <p:sldLayoutId id="2147483754" r:id="rId15"/>
    <p:sldLayoutId id="214748375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72ECD39-59C1-427E-B85A-0395B7A4EA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5875936"/>
              </p:ext>
            </p:extLst>
          </p:nvPr>
        </p:nvGraphicFramePr>
        <p:xfrm>
          <a:off x="720916" y="1115568"/>
          <a:ext cx="11038268" cy="4809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4089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DDC5FA8-1F6E-4DFF-9C78-A9B7451D21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6889916"/>
              </p:ext>
            </p:extLst>
          </p:nvPr>
        </p:nvGraphicFramePr>
        <p:xfrm>
          <a:off x="1281305" y="374904"/>
          <a:ext cx="9629389" cy="5577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503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D4668D7-35CC-4F62-A199-4F6A18A375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39550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4132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4A1D36-35CE-41CC-89A7-BF97AFF1C5D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2173" y="620392"/>
            <a:ext cx="3808268" cy="55046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67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67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is challenging about this element the closing? </a:t>
            </a:r>
            <a:br>
              <a:rPr lang="en-US" sz="4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4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FAB5D437-ADDC-4D4D-9969-BC924FA8CC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544020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873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4A1D36-35CE-41CC-89A7-BF97AFF1C5D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4741" y="620392"/>
            <a:ext cx="3808268" cy="55046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Share ideas &amp; tips to strengthen this portion of your closing</a:t>
            </a:r>
            <a:br>
              <a:rPr lang="en-US" sz="4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4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FAB5D437-ADDC-4D4D-9969-BC924FA8CC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004287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711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CFB68DA-4834-4F0E-B190-AA4BA72681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1848041"/>
              </p:ext>
            </p:extLst>
          </p:nvPr>
        </p:nvGraphicFramePr>
        <p:xfrm>
          <a:off x="347472" y="136525"/>
          <a:ext cx="11320272" cy="2780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6C2CB45-ABFA-4C1D-8725-857BE6E23A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271" y="3528949"/>
            <a:ext cx="11650674" cy="314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438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211</Words>
  <Application>Microsoft Office PowerPoint</Application>
  <PresentationFormat>Widescreen</PresentationFormat>
  <Paragraphs>48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 What is challenging about this element the closing?   </vt:lpstr>
      <vt:lpstr>Share ideas &amp; tips to strengthen this portion of your closing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as Teachers</dc:title>
  <dc:creator>Marissa Larson</dc:creator>
  <cp:lastModifiedBy>Corey Berden</cp:lastModifiedBy>
  <cp:revision>17</cp:revision>
  <dcterms:created xsi:type="dcterms:W3CDTF">2021-07-19T12:40:21Z</dcterms:created>
  <dcterms:modified xsi:type="dcterms:W3CDTF">2021-08-24T19:50:03Z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